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147469103" r:id="rId3"/>
    <p:sldId id="2147469105" r:id="rId4"/>
    <p:sldId id="2147469106" r:id="rId5"/>
    <p:sldId id="2147469118" r:id="rId6"/>
    <p:sldId id="256" r:id="rId7"/>
    <p:sldId id="2147469131" r:id="rId8"/>
    <p:sldId id="258" r:id="rId9"/>
    <p:sldId id="259" r:id="rId10"/>
    <p:sldId id="2147469132" r:id="rId11"/>
    <p:sldId id="262" r:id="rId12"/>
    <p:sldId id="263" r:id="rId13"/>
    <p:sldId id="265" r:id="rId14"/>
    <p:sldId id="267" r:id="rId15"/>
    <p:sldId id="273" r:id="rId16"/>
    <p:sldId id="274" r:id="rId17"/>
    <p:sldId id="277" r:id="rId18"/>
    <p:sldId id="278" r:id="rId19"/>
    <p:sldId id="268" r:id="rId20"/>
    <p:sldId id="269" r:id="rId21"/>
    <p:sldId id="270" r:id="rId22"/>
    <p:sldId id="271" r:id="rId23"/>
    <p:sldId id="279" r:id="rId24"/>
    <p:sldId id="280" r:id="rId25"/>
    <p:sldId id="2147469109" r:id="rId26"/>
    <p:sldId id="2147469110" r:id="rId27"/>
    <p:sldId id="2147469119" r:id="rId28"/>
    <p:sldId id="2147469120" r:id="rId29"/>
  </p:sldIdLst>
  <p:sldSz cx="12192000" cy="6858000"/>
  <p:notesSz cx="6858000" cy="9144000"/>
  <p:embeddedFontLst>
    <p:embeddedFont>
      <p:font typeface="Amazon Ember" panose="020B0604020202020204" charset="0"/>
      <p:regular r:id="rId32"/>
      <p:bold r:id="rId33"/>
      <p:italic r:id="rId34"/>
      <p:boldItalic r:id="rId35"/>
    </p:embeddedFont>
    <p:embeddedFont>
      <p:font typeface="Amazon Ember Display" panose="020B0604020202020204" charset="0"/>
      <p:regular r:id="rId36"/>
      <p:bold r:id="rId37"/>
      <p:italic r:id="rId38"/>
      <p:boldItalic r:id="rId39"/>
    </p:embeddedFont>
    <p:embeddedFont>
      <p:font typeface="Amazon Ember Heavy" panose="020B0604020202020204" charset="0"/>
      <p:bold r:id="rId40"/>
      <p:italic r:id="rId41"/>
      <p:boldItalic r:id="rId42"/>
    </p:embeddedFont>
    <p:embeddedFont>
      <p:font typeface="Lucida Console" panose="020B0609040504020204" pitchFamily="49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we, Ashley" initials="LA" lastIdx="1" clrIdx="0">
    <p:extLst>
      <p:ext uri="{19B8F6BF-5375-455C-9EA6-DF929625EA0E}">
        <p15:presenceInfo xmlns:p15="http://schemas.microsoft.com/office/powerpoint/2012/main" userId="S-1-5-21-1407069837-2091007605-538272213-35251140" providerId="AD"/>
      </p:ext>
    </p:extLst>
  </p:cmAuthor>
  <p:cmAuthor id="2" name="Larai Breithaupt" initials="LB" lastIdx="5" clrIdx="1">
    <p:extLst>
      <p:ext uri="{19B8F6BF-5375-455C-9EA6-DF929625EA0E}">
        <p15:presenceInfo xmlns:p15="http://schemas.microsoft.com/office/powerpoint/2012/main" userId="Larai Breithaup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010A"/>
    <a:srgbClr val="1B010C"/>
    <a:srgbClr val="0072BC"/>
    <a:srgbClr val="FFAE00"/>
    <a:srgbClr val="289EFF"/>
    <a:srgbClr val="010000"/>
    <a:srgbClr val="060114"/>
    <a:srgbClr val="000000"/>
    <a:srgbClr val="040001"/>
    <a:srgbClr val="DB2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18" autoAdjust="0"/>
    <p:restoredTop sz="77791" autoAdjust="0"/>
  </p:normalViewPr>
  <p:slideViewPr>
    <p:cSldViewPr snapToGrid="0">
      <p:cViewPr varScale="1">
        <p:scale>
          <a:sx n="86" d="100"/>
          <a:sy n="86" d="100"/>
        </p:scale>
        <p:origin x="468" y="78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358775"/>
            <a:ext cx="5969000" cy="3357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mazon Ember" panose="020B0603020204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50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358775"/>
            <a:ext cx="5969000" cy="3357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17" indent="-178017" defTabSz="1117992">
              <a:spcAft>
                <a:spcPts val="408"/>
              </a:spcAft>
              <a:buFont typeface="Amazon Ember" panose="020B0603020204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EC727-D989-674E-9D3E-241FB8FA89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9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342900"/>
            <a:ext cx="5854700" cy="3294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mazon Ember" panose="020B0603020204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DA8C4-1546-4ECC-AD30-7472B1807F9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4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7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3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3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0FC8B-9AAE-4284-B98F-CB416C1B6218}"/>
              </a:ext>
            </a:extLst>
          </p:cNvPr>
          <p:cNvGrpSpPr/>
          <p:nvPr userDrawn="1"/>
        </p:nvGrpSpPr>
        <p:grpSpPr>
          <a:xfrm>
            <a:off x="7232650" y="5135009"/>
            <a:ext cx="4961114" cy="1039336"/>
            <a:chOff x="7232650" y="5135009"/>
            <a:chExt cx="4961114" cy="10393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9199B-8459-6C49-9361-CDC0DCA3CC3E}"/>
                </a:ext>
              </a:extLst>
            </p:cNvPr>
            <p:cNvSpPr/>
            <p:nvPr userDrawn="1"/>
          </p:nvSpPr>
          <p:spPr bwMode="auto">
            <a:xfrm>
              <a:off x="7232650" y="5238248"/>
              <a:ext cx="832859" cy="832859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9AEA9-F522-0B4E-9599-1AE75F09B6FB}"/>
                </a:ext>
              </a:extLst>
            </p:cNvPr>
            <p:cNvSpPr/>
            <p:nvPr userDrawn="1"/>
          </p:nvSpPr>
          <p:spPr>
            <a:xfrm>
              <a:off x="7637646" y="5238248"/>
              <a:ext cx="4556118" cy="832859"/>
            </a:xfrm>
            <a:prstGeom prst="rect">
              <a:avLst/>
            </a:prstGeom>
            <a:gradFill flip="none" rotWithShape="1">
              <a:gsLst>
                <a:gs pos="16000">
                  <a:schemeClr val="accent5"/>
                </a:gs>
                <a:gs pos="81000">
                  <a:schemeClr val="accent1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" panose="020B06030202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EACC32-0B94-2E41-9921-D8CC5D26FF64}"/>
                </a:ext>
              </a:extLst>
            </p:cNvPr>
            <p:cNvSpPr txBox="1"/>
            <p:nvPr userDrawn="1"/>
          </p:nvSpPr>
          <p:spPr>
            <a:xfrm>
              <a:off x="8670926" y="5285345"/>
              <a:ext cx="3394181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00" b="1" u="none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40C947-26C2-3F42-B274-0E8D4DB81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009" y="51350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9F6E-6342-B119-4E36-6F9258B2C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74212-06A3-DB1D-8846-90B0CC8F5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D643F-8FBF-1F64-98DA-3A5EEBFC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9131-01FC-1148-928F-08118480F295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698B6-FA63-23DE-A4E5-FEA048D1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686F-9B3C-FA10-8AD8-4033F6FB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202-B0D4-C849-8673-4C8E4DC1C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7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81" r:id="rId28"/>
    <p:sldLayoutId id="2147483678" r:id="rId29"/>
    <p:sldLayoutId id="2147483682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22.xml"/><Relationship Id="rId18" Type="http://schemas.openxmlformats.org/officeDocument/2006/relationships/slide" Target="slide15.xml"/><Relationship Id="rId26" Type="http://schemas.openxmlformats.org/officeDocument/2006/relationships/hyperlink" Target="https://aws.amazon.com/machine-learning/ml-use-cases/contact-center-intelligence/post-call-analytics-pca/" TargetMode="Externa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17" Type="http://schemas.openxmlformats.org/officeDocument/2006/relationships/slide" Target="slide18.xml"/><Relationship Id="rId25" Type="http://schemas.openxmlformats.org/officeDocument/2006/relationships/hyperlink" Target="https://aws.amazon.com/comprehend" TargetMode="External"/><Relationship Id="rId2" Type="http://schemas.openxmlformats.org/officeDocument/2006/relationships/image" Target="../media/image68.png"/><Relationship Id="rId16" Type="http://schemas.openxmlformats.org/officeDocument/2006/relationships/slide" Target="slide2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24" Type="http://schemas.openxmlformats.org/officeDocument/2006/relationships/hyperlink" Target="https://aws.amazon.com/transcribe" TargetMode="External"/><Relationship Id="rId5" Type="http://schemas.openxmlformats.org/officeDocument/2006/relationships/slide" Target="slide7.xml"/><Relationship Id="rId15" Type="http://schemas.openxmlformats.org/officeDocument/2006/relationships/slide" Target="slide21.xml"/><Relationship Id="rId23" Type="http://schemas.openxmlformats.org/officeDocument/2006/relationships/slide" Target="slide28.xml"/><Relationship Id="rId10" Type="http://schemas.openxmlformats.org/officeDocument/2006/relationships/slide" Target="slide24.xml"/><Relationship Id="rId19" Type="http://schemas.openxmlformats.org/officeDocument/2006/relationships/slide" Target="slide16.xml"/><Relationship Id="rId4" Type="http://schemas.openxmlformats.org/officeDocument/2006/relationships/slide" Target="slide9.xml"/><Relationship Id="rId9" Type="http://schemas.openxmlformats.org/officeDocument/2006/relationships/slide" Target="slide14.xml"/><Relationship Id="rId14" Type="http://schemas.openxmlformats.org/officeDocument/2006/relationships/slide" Target="slide20.xml"/><Relationship Id="rId22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8.xml"/><Relationship Id="rId26" Type="http://schemas.openxmlformats.org/officeDocument/2006/relationships/hyperlink" Target="https://aws.amazon.com/machine-learning/ml-use-cases/intelligent-search/" TargetMode="External"/><Relationship Id="rId3" Type="http://schemas.openxmlformats.org/officeDocument/2006/relationships/slide" Target="slide6.xml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17" Type="http://schemas.openxmlformats.org/officeDocument/2006/relationships/slide" Target="slide26.xml"/><Relationship Id="rId25" Type="http://schemas.openxmlformats.org/officeDocument/2006/relationships/hyperlink" Target="https://aws.amazon.com/comprehend" TargetMode="External"/><Relationship Id="rId2" Type="http://schemas.openxmlformats.org/officeDocument/2006/relationships/image" Target="../media/image69.png"/><Relationship Id="rId16" Type="http://schemas.openxmlformats.org/officeDocument/2006/relationships/slide" Target="slide2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24" Type="http://schemas.openxmlformats.org/officeDocument/2006/relationships/slide" Target="slide28.xml"/><Relationship Id="rId5" Type="http://schemas.openxmlformats.org/officeDocument/2006/relationships/slide" Target="slide7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4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8.xml"/><Relationship Id="rId26" Type="http://schemas.openxmlformats.org/officeDocument/2006/relationships/hyperlink" Target="https://aws.amazon.com/machine-learning/ml-use-cases/conversational-ai/" TargetMode="External"/><Relationship Id="rId3" Type="http://schemas.openxmlformats.org/officeDocument/2006/relationships/slide" Target="slide6.xml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17" Type="http://schemas.openxmlformats.org/officeDocument/2006/relationships/slide" Target="slide26.xml"/><Relationship Id="rId25" Type="http://schemas.openxmlformats.org/officeDocument/2006/relationships/hyperlink" Target="https://aws.amazon.com/lex" TargetMode="External"/><Relationship Id="rId2" Type="http://schemas.openxmlformats.org/officeDocument/2006/relationships/image" Target="../media/image70.png"/><Relationship Id="rId16" Type="http://schemas.openxmlformats.org/officeDocument/2006/relationships/slide" Target="slide2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24" Type="http://schemas.openxmlformats.org/officeDocument/2006/relationships/slide" Target="slide28.xml"/><Relationship Id="rId5" Type="http://schemas.openxmlformats.org/officeDocument/2006/relationships/slide" Target="slide7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4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7.xml"/><Relationship Id="rId3" Type="http://schemas.openxmlformats.org/officeDocument/2006/relationships/slide" Target="slide6.xml"/><Relationship Id="rId21" Type="http://schemas.openxmlformats.org/officeDocument/2006/relationships/slide" Target="slide25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8.xml"/><Relationship Id="rId25" Type="http://schemas.openxmlformats.org/officeDocument/2006/relationships/image" Target="../media/image72.png"/><Relationship Id="rId2" Type="http://schemas.openxmlformats.org/officeDocument/2006/relationships/image" Target="../media/image71.png"/><Relationship Id="rId16" Type="http://schemas.openxmlformats.org/officeDocument/2006/relationships/slide" Target="slide21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comprehend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6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2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3.xml"/><Relationship Id="rId17" Type="http://schemas.openxmlformats.org/officeDocument/2006/relationships/slide" Target="slide17.xml"/><Relationship Id="rId2" Type="http://schemas.openxmlformats.org/officeDocument/2006/relationships/image" Target="../media/image73.png"/><Relationship Id="rId16" Type="http://schemas.openxmlformats.org/officeDocument/2006/relationships/slide" Target="slide18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24" Type="http://schemas.openxmlformats.org/officeDocument/2006/relationships/image" Target="../media/image72.png"/><Relationship Id="rId5" Type="http://schemas.openxmlformats.org/officeDocument/2006/relationships/slide" Target="slide1.xml"/><Relationship Id="rId15" Type="http://schemas.openxmlformats.org/officeDocument/2006/relationships/slide" Target="slide21.xml"/><Relationship Id="rId23" Type="http://schemas.openxmlformats.org/officeDocument/2006/relationships/hyperlink" Target="https://aws.amazon.com/healthlake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0.xml"/><Relationship Id="rId22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7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8.xml"/><Relationship Id="rId25" Type="http://schemas.openxmlformats.org/officeDocument/2006/relationships/hyperlink" Target="https://aws.amazon.com/machine-learning/ml-use-cases/document-processing/" TargetMode="External"/><Relationship Id="rId2" Type="http://schemas.openxmlformats.org/officeDocument/2006/relationships/image" Target="../media/image74.png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comprehend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hyperlink" Target="https://aws.amazon.com/textract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24.xml"/><Relationship Id="rId18" Type="http://schemas.openxmlformats.org/officeDocument/2006/relationships/slide" Target="slide18.xml"/><Relationship Id="rId26" Type="http://schemas.openxmlformats.org/officeDocument/2006/relationships/hyperlink" Target="https://aws.amazon.com/textract" TargetMode="External"/><Relationship Id="rId3" Type="http://schemas.openxmlformats.org/officeDocument/2006/relationships/image" Target="../media/image76.png"/><Relationship Id="rId21" Type="http://schemas.openxmlformats.org/officeDocument/2006/relationships/slide" Target="slide26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21.xml"/><Relationship Id="rId25" Type="http://schemas.openxmlformats.org/officeDocument/2006/relationships/hyperlink" Target="https://aws.amazon.com/rekognition" TargetMode="External"/><Relationship Id="rId2" Type="http://schemas.openxmlformats.org/officeDocument/2006/relationships/image" Target="../media/image75.png"/><Relationship Id="rId16" Type="http://schemas.openxmlformats.org/officeDocument/2006/relationships/slide" Target="slide20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.xml"/><Relationship Id="rId11" Type="http://schemas.openxmlformats.org/officeDocument/2006/relationships/slide" Target="slide16.xml"/><Relationship Id="rId24" Type="http://schemas.openxmlformats.org/officeDocument/2006/relationships/slide" Target="slide19.xml"/><Relationship Id="rId5" Type="http://schemas.openxmlformats.org/officeDocument/2006/relationships/slide" Target="slide9.xml"/><Relationship Id="rId15" Type="http://schemas.openxmlformats.org/officeDocument/2006/relationships/slide" Target="slide22.xml"/><Relationship Id="rId23" Type="http://schemas.openxmlformats.org/officeDocument/2006/relationships/slide" Target="slide13.xml"/><Relationship Id="rId10" Type="http://schemas.openxmlformats.org/officeDocument/2006/relationships/slide" Target="slide11.xml"/><Relationship Id="rId19" Type="http://schemas.openxmlformats.org/officeDocument/2006/relationships/slide" Target="slide17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23.xml"/><Relationship Id="rId22" Type="http://schemas.openxmlformats.org/officeDocument/2006/relationships/slide" Target="slide25.xml"/><Relationship Id="rId27" Type="http://schemas.openxmlformats.org/officeDocument/2006/relationships/hyperlink" Target="https://aws.amazon.com/rekognition/identity-verification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21.xml"/><Relationship Id="rId26" Type="http://schemas.openxmlformats.org/officeDocument/2006/relationships/hyperlink" Target="https://aws.amazon.com/transcribe" TargetMode="External"/><Relationship Id="rId3" Type="http://schemas.openxmlformats.org/officeDocument/2006/relationships/image" Target="../media/image78.png"/><Relationship Id="rId21" Type="http://schemas.openxmlformats.org/officeDocument/2006/relationships/slide" Target="slide26.xml"/><Relationship Id="rId7" Type="http://schemas.openxmlformats.org/officeDocument/2006/relationships/slide" Target="slide1.xml"/><Relationship Id="rId12" Type="http://schemas.openxmlformats.org/officeDocument/2006/relationships/slide" Target="slide16.xml"/><Relationship Id="rId17" Type="http://schemas.openxmlformats.org/officeDocument/2006/relationships/slide" Target="slide20.xml"/><Relationship Id="rId25" Type="http://schemas.openxmlformats.org/officeDocument/2006/relationships/hyperlink" Target="https://aws.amazon.com/rekognition" TargetMode="External"/><Relationship Id="rId2" Type="http://schemas.openxmlformats.org/officeDocument/2006/relationships/image" Target="../media/image77.png"/><Relationship Id="rId16" Type="http://schemas.openxmlformats.org/officeDocument/2006/relationships/slide" Target="slide22.xml"/><Relationship Id="rId20" Type="http://schemas.openxmlformats.org/officeDocument/2006/relationships/slide" Target="slide15.xml"/><Relationship Id="rId29" Type="http://schemas.openxmlformats.org/officeDocument/2006/relationships/hyperlink" Target="https://aws.amazon.com/machine-learning/ml-use-cases/content-moderation/" TargetMode="Externa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slide" Target="slide11.xml"/><Relationship Id="rId24" Type="http://schemas.openxmlformats.org/officeDocument/2006/relationships/slide" Target="slide19.xml"/><Relationship Id="rId5" Type="http://schemas.openxmlformats.org/officeDocument/2006/relationships/slide" Target="slide6.xml"/><Relationship Id="rId15" Type="http://schemas.openxmlformats.org/officeDocument/2006/relationships/slide" Target="slide23.xml"/><Relationship Id="rId23" Type="http://schemas.openxmlformats.org/officeDocument/2006/relationships/slide" Target="slide13.xml"/><Relationship Id="rId28" Type="http://schemas.openxmlformats.org/officeDocument/2006/relationships/hyperlink" Target="https://aws.amazon.com/augmented-ai" TargetMode="Externa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image" Target="../media/image79.png"/><Relationship Id="rId9" Type="http://schemas.openxmlformats.org/officeDocument/2006/relationships/slide" Target="slide5.xml"/><Relationship Id="rId14" Type="http://schemas.openxmlformats.org/officeDocument/2006/relationships/slide" Target="slide24.xml"/><Relationship Id="rId22" Type="http://schemas.openxmlformats.org/officeDocument/2006/relationships/slide" Target="slide25.xml"/><Relationship Id="rId27" Type="http://schemas.openxmlformats.org/officeDocument/2006/relationships/hyperlink" Target="https://aws.amazon.com/comprehen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7.xml"/><Relationship Id="rId2" Type="http://schemas.openxmlformats.org/officeDocument/2006/relationships/image" Target="../media/image80.png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machine-learning/ml-use-cases/media-intelligence/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hyperlink" Target="https://aws.amazon.com/rekognition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7.xml"/><Relationship Id="rId26" Type="http://schemas.openxmlformats.org/officeDocument/2006/relationships/hyperlink" Target="https://dohy8sp8i3s5p.cloudfront.net/" TargetMode="External"/><Relationship Id="rId3" Type="http://schemas.openxmlformats.org/officeDocument/2006/relationships/slide" Target="slide6.xml"/><Relationship Id="rId21" Type="http://schemas.openxmlformats.org/officeDocument/2006/relationships/slide" Target="slide25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8.xml"/><Relationship Id="rId25" Type="http://schemas.openxmlformats.org/officeDocument/2006/relationships/hyperlink" Target="https://aws.amazon.com/machine-learning/ml-use-cases/personalization/" TargetMode="External"/><Relationship Id="rId2" Type="http://schemas.openxmlformats.org/officeDocument/2006/relationships/image" Target="../media/image81.png"/><Relationship Id="rId16" Type="http://schemas.openxmlformats.org/officeDocument/2006/relationships/slide" Target="slide21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personalize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6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7.xml"/><Relationship Id="rId25" Type="http://schemas.openxmlformats.org/officeDocument/2006/relationships/image" Target="../media/image72.png"/><Relationship Id="rId2" Type="http://schemas.openxmlformats.org/officeDocument/2006/relationships/image" Target="../media/image82.png"/><Relationship Id="rId16" Type="http://schemas.openxmlformats.org/officeDocument/2006/relationships/slide" Target="slide18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lookout-for-equipment" TargetMode="External"/><Relationship Id="rId5" Type="http://schemas.openxmlformats.org/officeDocument/2006/relationships/slide" Target="slide1.xml"/><Relationship Id="rId15" Type="http://schemas.openxmlformats.org/officeDocument/2006/relationships/slide" Target="slide21.xml"/><Relationship Id="rId23" Type="http://schemas.openxmlformats.org/officeDocument/2006/relationships/hyperlink" Target="https://aws.amazon.com/transcribe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7.xml"/><Relationship Id="rId2" Type="http://schemas.openxmlformats.org/officeDocument/2006/relationships/image" Target="../media/image83.png"/><Relationship Id="rId16" Type="http://schemas.openxmlformats.org/officeDocument/2006/relationships/slide" Target="slide18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machine-learning/ml-use-cases/fraud-detection/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hyperlink" Target="https://aws.amazon.com/fraud-detector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3.xml"/><Relationship Id="rId18" Type="http://schemas.openxmlformats.org/officeDocument/2006/relationships/slide" Target="slide17.xml"/><Relationship Id="rId3" Type="http://schemas.openxmlformats.org/officeDocument/2006/relationships/slide" Target="slide6.xml"/><Relationship Id="rId21" Type="http://schemas.openxmlformats.org/officeDocument/2006/relationships/slide" Target="slide25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8.xml"/><Relationship Id="rId25" Type="http://schemas.openxmlformats.org/officeDocument/2006/relationships/image" Target="../media/image72.png"/><Relationship Id="rId2" Type="http://schemas.openxmlformats.org/officeDocument/2006/relationships/image" Target="../media/image84.png"/><Relationship Id="rId16" Type="http://schemas.openxmlformats.org/officeDocument/2006/relationships/slide" Target="slide21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forecast" TargetMode="External"/><Relationship Id="rId5" Type="http://schemas.openxmlformats.org/officeDocument/2006/relationships/slide" Target="slide1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6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2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4.xml"/><Relationship Id="rId17" Type="http://schemas.openxmlformats.org/officeDocument/2006/relationships/slide" Target="slide17.xml"/><Relationship Id="rId2" Type="http://schemas.openxmlformats.org/officeDocument/2006/relationships/image" Target="../media/image85.png"/><Relationship Id="rId16" Type="http://schemas.openxmlformats.org/officeDocument/2006/relationships/slide" Target="slide18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1.xml"/><Relationship Id="rId15" Type="http://schemas.openxmlformats.org/officeDocument/2006/relationships/slide" Target="slide21.xml"/><Relationship Id="rId23" Type="http://schemas.openxmlformats.org/officeDocument/2006/relationships/hyperlink" Target="https://aws.amazon.com/codewhisperer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0.xml"/><Relationship Id="rId22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2.xml"/><Relationship Id="rId18" Type="http://schemas.openxmlformats.org/officeDocument/2006/relationships/slide" Target="slide15.xml"/><Relationship Id="rId3" Type="http://schemas.openxmlformats.org/officeDocument/2006/relationships/slide" Target="slide6.xml"/><Relationship Id="rId21" Type="http://schemas.openxmlformats.org/officeDocument/2006/relationships/slide" Target="slide13.xml"/><Relationship Id="rId7" Type="http://schemas.openxmlformats.org/officeDocument/2006/relationships/slide" Target="slide5.xml"/><Relationship Id="rId12" Type="http://schemas.openxmlformats.org/officeDocument/2006/relationships/slide" Target="slide23.xml"/><Relationship Id="rId17" Type="http://schemas.openxmlformats.org/officeDocument/2006/relationships/slide" Target="slide17.xml"/><Relationship Id="rId2" Type="http://schemas.openxmlformats.org/officeDocument/2006/relationships/image" Target="../media/image86.png"/><Relationship Id="rId16" Type="http://schemas.openxmlformats.org/officeDocument/2006/relationships/slide" Target="slide18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24" Type="http://schemas.openxmlformats.org/officeDocument/2006/relationships/hyperlink" Target="https://aws.amazon.com/machine-learning/ml-use-cases/ai-for-devops/" TargetMode="External"/><Relationship Id="rId5" Type="http://schemas.openxmlformats.org/officeDocument/2006/relationships/slide" Target="slide1.xml"/><Relationship Id="rId15" Type="http://schemas.openxmlformats.org/officeDocument/2006/relationships/slide" Target="slide21.xml"/><Relationship Id="rId23" Type="http://schemas.openxmlformats.org/officeDocument/2006/relationships/hyperlink" Target="https://aws.amazon.com/codeguru" TargetMode="External"/><Relationship Id="rId10" Type="http://schemas.openxmlformats.org/officeDocument/2006/relationships/slide" Target="slide16.xml"/><Relationship Id="rId19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0.xml"/><Relationship Id="rId22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microsoft.com/office/2007/relationships/hdphoto" Target="../media/hdphoto4.wdp"/><Relationship Id="rId26" Type="http://schemas.openxmlformats.org/officeDocument/2006/relationships/hyperlink" Target="https://www.google.com/url?sa=i&amp;rct=j&amp;q=&amp;esrc=s&amp;source=images&amp;cd=&amp;ved=2ahUKEwju1tXNhp3eAhWHmOAKHTkcD0sQjRx6BAgBEAU&amp;url=https://en.wikipedia.org/wiki/File:Broadridge_Financial_Solutions_Logo.svg&amp;psig=AOvVaw1IBeh3cflgL-mXsSBQWbC2&amp;ust=1540400852780720" TargetMode="External"/><Relationship Id="rId39" Type="http://schemas.openxmlformats.org/officeDocument/2006/relationships/image" Target="../media/image47.png"/><Relationship Id="rId21" Type="http://schemas.openxmlformats.org/officeDocument/2006/relationships/image" Target="../media/image32.svg"/><Relationship Id="rId34" Type="http://schemas.openxmlformats.org/officeDocument/2006/relationships/image" Target="../media/image43.png"/><Relationship Id="rId42" Type="http://schemas.openxmlformats.org/officeDocument/2006/relationships/image" Target="../media/image50.png"/><Relationship Id="rId47" Type="http://schemas.openxmlformats.org/officeDocument/2006/relationships/image" Target="../media/image54.png"/><Relationship Id="rId50" Type="http://schemas.openxmlformats.org/officeDocument/2006/relationships/image" Target="../media/image57.svg"/><Relationship Id="rId55" Type="http://schemas.openxmlformats.org/officeDocument/2006/relationships/image" Target="../media/image6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9" Type="http://schemas.openxmlformats.org/officeDocument/2006/relationships/image" Target="../media/image38.png"/><Relationship Id="rId11" Type="http://schemas.openxmlformats.org/officeDocument/2006/relationships/image" Target="../media/image24.svg"/><Relationship Id="rId24" Type="http://schemas.openxmlformats.org/officeDocument/2006/relationships/image" Target="../media/image34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3" Type="http://schemas.openxmlformats.org/officeDocument/2006/relationships/image" Target="../media/image59.png"/><Relationship Id="rId5" Type="http://schemas.openxmlformats.org/officeDocument/2006/relationships/image" Target="../media/image20.png"/><Relationship Id="rId19" Type="http://schemas.openxmlformats.org/officeDocument/2006/relationships/image" Target="../media/image30.png"/><Relationship Id="rId4" Type="http://schemas.openxmlformats.org/officeDocument/2006/relationships/image" Target="../media/image19.svg"/><Relationship Id="rId9" Type="http://schemas.microsoft.com/office/2007/relationships/hdphoto" Target="../media/hdphoto2.wdp"/><Relationship Id="rId14" Type="http://schemas.microsoft.com/office/2007/relationships/hdphoto" Target="../media/hdphoto3.wdp"/><Relationship Id="rId22" Type="http://schemas.openxmlformats.org/officeDocument/2006/relationships/image" Target="../media/image33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1.emf"/><Relationship Id="rId48" Type="http://schemas.openxmlformats.org/officeDocument/2006/relationships/image" Target="../media/image55.png"/><Relationship Id="rId56" Type="http://schemas.openxmlformats.org/officeDocument/2006/relationships/image" Target="../media/image61.png"/><Relationship Id="rId8" Type="http://schemas.openxmlformats.org/officeDocument/2006/relationships/image" Target="../media/image22.png"/><Relationship Id="rId51" Type="http://schemas.openxmlformats.org/officeDocument/2006/relationships/image" Target="../media/image58.png"/><Relationship Id="rId3" Type="http://schemas.openxmlformats.org/officeDocument/2006/relationships/image" Target="../media/image18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5" Type="http://schemas.openxmlformats.org/officeDocument/2006/relationships/image" Target="../media/image35.png"/><Relationship Id="rId33" Type="http://schemas.openxmlformats.org/officeDocument/2006/relationships/image" Target="../media/image42.png"/><Relationship Id="rId38" Type="http://schemas.microsoft.com/office/2007/relationships/hdphoto" Target="../media/hdphoto6.wdp"/><Relationship Id="rId46" Type="http://schemas.microsoft.com/office/2007/relationships/hdphoto" Target="../media/hdphoto7.wdp"/><Relationship Id="rId20" Type="http://schemas.openxmlformats.org/officeDocument/2006/relationships/image" Target="../media/image31.png"/><Relationship Id="rId41" Type="http://schemas.openxmlformats.org/officeDocument/2006/relationships/image" Target="../media/image49.svg"/><Relationship Id="rId5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5" Type="http://schemas.openxmlformats.org/officeDocument/2006/relationships/image" Target="../media/image27.emf"/><Relationship Id="rId23" Type="http://schemas.microsoft.com/office/2007/relationships/hdphoto" Target="../media/hdphoto5.wdp"/><Relationship Id="rId28" Type="http://schemas.openxmlformats.org/officeDocument/2006/relationships/image" Target="../media/image37.emf"/><Relationship Id="rId36" Type="http://schemas.openxmlformats.org/officeDocument/2006/relationships/image" Target="../media/image45.png"/><Relationship Id="rId49" Type="http://schemas.openxmlformats.org/officeDocument/2006/relationships/image" Target="../media/image56.png"/><Relationship Id="rId57" Type="http://schemas.openxmlformats.org/officeDocument/2006/relationships/image" Target="../media/image62.png"/><Relationship Id="rId10" Type="http://schemas.openxmlformats.org/officeDocument/2006/relationships/image" Target="../media/image23.png"/><Relationship Id="rId31" Type="http://schemas.openxmlformats.org/officeDocument/2006/relationships/image" Target="../media/image40.svg"/><Relationship Id="rId44" Type="http://schemas.openxmlformats.org/officeDocument/2006/relationships/image" Target="../media/image52.emf"/><Relationship Id="rId52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24.xml"/><Relationship Id="rId18" Type="http://schemas.openxmlformats.org/officeDocument/2006/relationships/slide" Target="slide19.xml"/><Relationship Id="rId3" Type="http://schemas.openxmlformats.org/officeDocument/2006/relationships/image" Target="../media/image63.png"/><Relationship Id="rId21" Type="http://schemas.openxmlformats.org/officeDocument/2006/relationships/slide" Target="slide18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20.xml"/><Relationship Id="rId2" Type="http://schemas.openxmlformats.org/officeDocument/2006/relationships/slide" Target="slide28.xml"/><Relationship Id="rId16" Type="http://schemas.openxmlformats.org/officeDocument/2006/relationships/slide" Target="slide22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30.xml"/><Relationship Id="rId6" Type="http://schemas.openxmlformats.org/officeDocument/2006/relationships/slide" Target="slide1.xml"/><Relationship Id="rId11" Type="http://schemas.openxmlformats.org/officeDocument/2006/relationships/slide" Target="slide11.xml"/><Relationship Id="rId24" Type="http://schemas.openxmlformats.org/officeDocument/2006/relationships/slide" Target="slide27.xml"/><Relationship Id="rId5" Type="http://schemas.openxmlformats.org/officeDocument/2006/relationships/slide" Target="slide6.xml"/><Relationship Id="rId15" Type="http://schemas.openxmlformats.org/officeDocument/2006/relationships/slide" Target="slide17.xml"/><Relationship Id="rId23" Type="http://schemas.openxmlformats.org/officeDocument/2006/relationships/slide" Target="slide16.xml"/><Relationship Id="rId10" Type="http://schemas.openxmlformats.org/officeDocument/2006/relationships/slide" Target="slide12.xml"/><Relationship Id="rId19" Type="http://schemas.openxmlformats.org/officeDocument/2006/relationships/slide" Target="slide21.xml"/><Relationship Id="rId4" Type="http://schemas.openxmlformats.org/officeDocument/2006/relationships/slide" Target="slide9.xml"/><Relationship Id="rId9" Type="http://schemas.openxmlformats.org/officeDocument/2006/relationships/slide" Target="slide13.xml"/><Relationship Id="rId14" Type="http://schemas.openxmlformats.org/officeDocument/2006/relationships/slide" Target="slide23.xml"/><Relationship Id="rId22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8.xml"/><Relationship Id="rId26" Type="http://schemas.openxmlformats.org/officeDocument/2006/relationships/hyperlink" Target="https://aws.amazon.com/polly" TargetMode="External"/><Relationship Id="rId3" Type="http://schemas.openxmlformats.org/officeDocument/2006/relationships/image" Target="../media/image64.png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17" Type="http://schemas.openxmlformats.org/officeDocument/2006/relationships/slide" Target="slide26.xml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slide" Target="slide2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24" Type="http://schemas.openxmlformats.org/officeDocument/2006/relationships/slide" Target="slide28.xml"/><Relationship Id="rId5" Type="http://schemas.openxmlformats.org/officeDocument/2006/relationships/slide" Target="slide9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4.xml"/><Relationship Id="rId19" Type="http://schemas.openxmlformats.org/officeDocument/2006/relationships/slide" Target="slide15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8.xml"/><Relationship Id="rId26" Type="http://schemas.openxmlformats.org/officeDocument/2006/relationships/hyperlink" Target="https://aws.amazon.com/transcribe" TargetMode="External"/><Relationship Id="rId3" Type="http://schemas.openxmlformats.org/officeDocument/2006/relationships/image" Target="../media/image66.png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17" Type="http://schemas.openxmlformats.org/officeDocument/2006/relationships/slide" Target="slide26.xml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.xml"/><Relationship Id="rId11" Type="http://schemas.openxmlformats.org/officeDocument/2006/relationships/slide" Target="slide24.xml"/><Relationship Id="rId24" Type="http://schemas.openxmlformats.org/officeDocument/2006/relationships/slide" Target="slide28.xml"/><Relationship Id="rId5" Type="http://schemas.openxmlformats.org/officeDocument/2006/relationships/slide" Target="slide9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10" Type="http://schemas.openxmlformats.org/officeDocument/2006/relationships/slide" Target="slide14.xml"/><Relationship Id="rId19" Type="http://schemas.openxmlformats.org/officeDocument/2006/relationships/slide" Target="slide15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8.xml"/><Relationship Id="rId26" Type="http://schemas.openxmlformats.org/officeDocument/2006/relationships/hyperlink" Target="https://aws.amazon.com/polly" TargetMode="External"/><Relationship Id="rId3" Type="http://schemas.openxmlformats.org/officeDocument/2006/relationships/slide" Target="slide6.xml"/><Relationship Id="rId21" Type="http://schemas.openxmlformats.org/officeDocument/2006/relationships/slide" Target="slide27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17" Type="http://schemas.openxmlformats.org/officeDocument/2006/relationships/slide" Target="slide26.xml"/><Relationship Id="rId25" Type="http://schemas.openxmlformats.org/officeDocument/2006/relationships/hyperlink" Target="https://aws.amazon.com/transcribe" TargetMode="External"/><Relationship Id="rId2" Type="http://schemas.openxmlformats.org/officeDocument/2006/relationships/image" Target="../media/image67.png"/><Relationship Id="rId16" Type="http://schemas.openxmlformats.org/officeDocument/2006/relationships/slide" Target="slide2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24" Type="http://schemas.openxmlformats.org/officeDocument/2006/relationships/slide" Target="slide28.xml"/><Relationship Id="rId5" Type="http://schemas.openxmlformats.org/officeDocument/2006/relationships/slide" Target="slide7.xml"/><Relationship Id="rId15" Type="http://schemas.openxmlformats.org/officeDocument/2006/relationships/slide" Target="slide20.xml"/><Relationship Id="rId23" Type="http://schemas.openxmlformats.org/officeDocument/2006/relationships/slide" Target="slide19.xml"/><Relationship Id="rId28" Type="http://schemas.openxmlformats.org/officeDocument/2006/relationships/hyperlink" Target="https://aws.amazon.com/machine-learning/ml-use-cases/contact-center-intelligence/" TargetMode="External"/><Relationship Id="rId10" Type="http://schemas.openxmlformats.org/officeDocument/2006/relationships/slide" Target="slide14.xml"/><Relationship Id="rId19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22.xml"/><Relationship Id="rId22" Type="http://schemas.openxmlformats.org/officeDocument/2006/relationships/slide" Target="slide13.xml"/><Relationship Id="rId27" Type="http://schemas.openxmlformats.org/officeDocument/2006/relationships/hyperlink" Target="https://aws.amazon.com/l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41C0E-36C5-A2C8-AA5A-AE1FD81FC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0B229B09-13CC-4AAB-F65F-488EA012316F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F60E7C97-4FC4-10E4-3234-1AC62F92141B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1A5677A7-1636-B69F-0C7E-D6AAC53A2BC3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6BCD8E8B-3DBB-C640-2389-889EA2B12F91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984CA0EE-29F9-954A-C912-428C5B637A8C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EE6531A0-6493-A5C7-FE78-74D57DC970BF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7" action="ppaction://hlinksldjump"/>
            <a:extLst>
              <a:ext uri="{FF2B5EF4-FFF2-40B4-BE49-F238E27FC236}">
                <a16:creationId xmlns:a16="http://schemas.microsoft.com/office/drawing/2014/main" id="{B4A2F20E-22A0-B43E-A345-6E9DADA4C390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7" action="ppaction://hlinksldjump"/>
            <a:extLst>
              <a:ext uri="{FF2B5EF4-FFF2-40B4-BE49-F238E27FC236}">
                <a16:creationId xmlns:a16="http://schemas.microsoft.com/office/drawing/2014/main" id="{71A0BBED-9737-610D-7C89-877A74254D89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8" action="ppaction://hlinksldjump"/>
            <a:extLst>
              <a:ext uri="{FF2B5EF4-FFF2-40B4-BE49-F238E27FC236}">
                <a16:creationId xmlns:a16="http://schemas.microsoft.com/office/drawing/2014/main" id="{A862433C-345B-145E-F619-5CD90DA68120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1191C265-C914-871C-6691-783FCB3571E3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8" action="ppaction://hlinksldjump"/>
            <a:extLst>
              <a:ext uri="{FF2B5EF4-FFF2-40B4-BE49-F238E27FC236}">
                <a16:creationId xmlns:a16="http://schemas.microsoft.com/office/drawing/2014/main" id="{C6232DC4-418D-B6AF-093C-EEF23E85AFC8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9" action="ppaction://hlinksldjump"/>
            <a:extLst>
              <a:ext uri="{FF2B5EF4-FFF2-40B4-BE49-F238E27FC236}">
                <a16:creationId xmlns:a16="http://schemas.microsoft.com/office/drawing/2014/main" id="{96803D1D-C2FE-0D01-EC32-D48F60E8A8EF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775D9305-5BFE-9A97-B041-2AF8B6E4420D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0" action="ppaction://hlinksldjump"/>
            <a:extLst>
              <a:ext uri="{FF2B5EF4-FFF2-40B4-BE49-F238E27FC236}">
                <a16:creationId xmlns:a16="http://schemas.microsoft.com/office/drawing/2014/main" id="{B6AECE7A-ABFA-2325-3BC4-9BDD77DECBF4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1" action="ppaction://hlinksldjump"/>
            <a:extLst>
              <a:ext uri="{FF2B5EF4-FFF2-40B4-BE49-F238E27FC236}">
                <a16:creationId xmlns:a16="http://schemas.microsoft.com/office/drawing/2014/main" id="{BB0A84C6-7E24-8857-114E-D992D7AD09B0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2" action="ppaction://hlinksldjump"/>
            <a:extLst>
              <a:ext uri="{FF2B5EF4-FFF2-40B4-BE49-F238E27FC236}">
                <a16:creationId xmlns:a16="http://schemas.microsoft.com/office/drawing/2014/main" id="{F46AF03C-C634-ECCF-F3A8-86F652DBD5A2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3" action="ppaction://hlinksldjump"/>
            <a:extLst>
              <a:ext uri="{FF2B5EF4-FFF2-40B4-BE49-F238E27FC236}">
                <a16:creationId xmlns:a16="http://schemas.microsoft.com/office/drawing/2014/main" id="{A7DA8AC1-E85A-1C14-1C01-19D7E984E08B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39937168-8C5A-6146-35BE-92CEC70D393B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4" action="ppaction://hlinksldjump"/>
            <a:extLst>
              <a:ext uri="{FF2B5EF4-FFF2-40B4-BE49-F238E27FC236}">
                <a16:creationId xmlns:a16="http://schemas.microsoft.com/office/drawing/2014/main" id="{7CE95387-A77F-45DE-A11A-A162EA43105A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5" action="ppaction://hlinksldjump"/>
            <a:extLst>
              <a:ext uri="{FF2B5EF4-FFF2-40B4-BE49-F238E27FC236}">
                <a16:creationId xmlns:a16="http://schemas.microsoft.com/office/drawing/2014/main" id="{0DC37CE5-CA59-DFBE-723C-981CC0368E96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05494D24-B70F-BD41-69A7-F9B4336B84DA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6" action="ppaction://hlinksldjump"/>
            <a:extLst>
              <a:ext uri="{FF2B5EF4-FFF2-40B4-BE49-F238E27FC236}">
                <a16:creationId xmlns:a16="http://schemas.microsoft.com/office/drawing/2014/main" id="{11618CAE-E903-3A5F-0B8E-8DAB979F0AB6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84E31C94-510B-9808-584A-65D5C52A6813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2" action="ppaction://hlinksldjump"/>
            <a:extLst>
              <a:ext uri="{FF2B5EF4-FFF2-40B4-BE49-F238E27FC236}">
                <a16:creationId xmlns:a16="http://schemas.microsoft.com/office/drawing/2014/main" id="{44ED2720-77A8-62FC-4555-F97A8D5440CF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9DB05578-6D84-67F8-F0C2-9A9787EB940B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9" action="ppaction://hlinksldjump"/>
            <a:extLst>
              <a:ext uri="{FF2B5EF4-FFF2-40B4-BE49-F238E27FC236}">
                <a16:creationId xmlns:a16="http://schemas.microsoft.com/office/drawing/2014/main" id="{4DF80C94-AEA5-F635-6FFE-986E2E8AE9E5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5" action="ppaction://hlinksldjump"/>
            <a:extLst>
              <a:ext uri="{FF2B5EF4-FFF2-40B4-BE49-F238E27FC236}">
                <a16:creationId xmlns:a16="http://schemas.microsoft.com/office/drawing/2014/main" id="{66563138-1083-ED3B-E32D-0F96E19F1A45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0" action="ppaction://hlinksldjump"/>
            <a:extLst>
              <a:ext uri="{FF2B5EF4-FFF2-40B4-BE49-F238E27FC236}">
                <a16:creationId xmlns:a16="http://schemas.microsoft.com/office/drawing/2014/main" id="{5AACE6CE-BAA8-4F81-2579-2C73D35547EC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4" action="ppaction://hlinksldjump"/>
            <a:extLst>
              <a:ext uri="{FF2B5EF4-FFF2-40B4-BE49-F238E27FC236}">
                <a16:creationId xmlns:a16="http://schemas.microsoft.com/office/drawing/2014/main" id="{DFD45B50-0ADD-83D5-E61E-53AAF86ABBAC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0F1D9047-A3F9-47A0-CF73-3E09B2B3D97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FFCF3981-9D22-B947-62AA-52869C6BD90A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3" action="ppaction://hlinksldjump"/>
            <a:extLst>
              <a:ext uri="{FF2B5EF4-FFF2-40B4-BE49-F238E27FC236}">
                <a16:creationId xmlns:a16="http://schemas.microsoft.com/office/drawing/2014/main" id="{EFC27706-81FD-875E-F3BD-7E1E9C4B99BC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4"/>
            <a:extLst>
              <a:ext uri="{FF2B5EF4-FFF2-40B4-BE49-F238E27FC236}">
                <a16:creationId xmlns:a16="http://schemas.microsoft.com/office/drawing/2014/main" id="{529FB89F-A77D-F1F5-3087-311A0E5BC83D}"/>
              </a:ext>
            </a:extLst>
          </p:cNvPr>
          <p:cNvSpPr/>
          <p:nvPr/>
        </p:nvSpPr>
        <p:spPr>
          <a:xfrm>
            <a:off x="9141803" y="4083590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25"/>
            <a:extLst>
              <a:ext uri="{FF2B5EF4-FFF2-40B4-BE49-F238E27FC236}">
                <a16:creationId xmlns:a16="http://schemas.microsoft.com/office/drawing/2014/main" id="{2ED38962-E02F-D2ED-BB90-C50D956F7A45}"/>
              </a:ext>
            </a:extLst>
          </p:cNvPr>
          <p:cNvSpPr/>
          <p:nvPr/>
        </p:nvSpPr>
        <p:spPr>
          <a:xfrm>
            <a:off x="9157292" y="5121800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26"/>
            <a:extLst>
              <a:ext uri="{FF2B5EF4-FFF2-40B4-BE49-F238E27FC236}">
                <a16:creationId xmlns:a16="http://schemas.microsoft.com/office/drawing/2014/main" id="{EE7F4E5D-1F39-8C8F-3D23-B2F37DDD3B4A}"/>
              </a:ext>
            </a:extLst>
          </p:cNvPr>
          <p:cNvSpPr/>
          <p:nvPr/>
        </p:nvSpPr>
        <p:spPr>
          <a:xfrm>
            <a:off x="9141803" y="270375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DF6F2C-2890-5303-B038-FF6C78B2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F9FD4023-CCB3-86A9-D7D9-8E3335374E06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0ED0E077-7452-E54F-C3BA-7A8FE1F82F49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C5BEEE21-75A0-1FEE-E0C7-6A57271E11DF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A28C484E-9F7C-1DFD-416D-800A98354461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61A6A19B-7767-4C4A-1A68-61FCB74E7D0A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3B864832-01E5-A04A-1B37-321566BD5009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9B8402C5-F244-05B4-C372-0092E5EEC0AD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8" action="ppaction://hlinksldjump"/>
            <a:extLst>
              <a:ext uri="{FF2B5EF4-FFF2-40B4-BE49-F238E27FC236}">
                <a16:creationId xmlns:a16="http://schemas.microsoft.com/office/drawing/2014/main" id="{FAB6E09F-33A8-AA70-B860-44D6DCC81795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22393519-D41B-A61E-606C-D9EC4E76C051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76DC7D94-2EAC-CC37-4719-81B1490D6EDD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A8B1BDA0-04D0-559B-FB05-ADC1AB8A9DA5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313B359F-8824-685F-0118-2640C00DA8C8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E38C9978-F363-240B-538A-B063854F4D80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52FDA6DD-3F03-C84C-4D13-4DD5D9DC844C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FD06E51F-E1BD-5903-7C08-BD1EC6CCBEA1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0A0E48D5-D56C-90ED-A800-A637527D73A8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4926F38D-0630-2DC3-F59A-E1CE1532E653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44680A07-681A-69C3-F1E2-706258809B0F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ACC4B423-354F-F68F-A2DC-24B7758FFA98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ACE172D1-EE7C-AEA0-8721-B0892051D043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00B40239-B1AA-5647-BACC-FF3716F5C9E4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3F498EB8-8114-9DEE-D83B-64C5A0AFE477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18048BE8-EA19-498D-9AEF-D89B1369244F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3" action="ppaction://hlinksldjump"/>
            <a:extLst>
              <a:ext uri="{FF2B5EF4-FFF2-40B4-BE49-F238E27FC236}">
                <a16:creationId xmlns:a16="http://schemas.microsoft.com/office/drawing/2014/main" id="{D900473D-4BEE-AD36-4F1C-2C93F3F4EF5D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B78930B9-4CF0-A167-BB54-55F5C408DA18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44F9D041-ECD8-9681-FBEA-B3711CB0EF87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9F791F64-ED88-EE76-DA6D-DA65D46181C9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1" action="ppaction://hlinksldjump"/>
            <a:extLst>
              <a:ext uri="{FF2B5EF4-FFF2-40B4-BE49-F238E27FC236}">
                <a16:creationId xmlns:a16="http://schemas.microsoft.com/office/drawing/2014/main" id="{F2812DE1-6993-69DD-8722-F2EF57B4114A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id="{6B7A3DD4-6820-343A-E8D3-92CA2763D850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20D4A106-DF27-2D69-0136-7DAD4693271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C251417B-6406-092B-F2A4-CE70F57EAF6E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4" action="ppaction://hlinksldjump"/>
            <a:extLst>
              <a:ext uri="{FF2B5EF4-FFF2-40B4-BE49-F238E27FC236}">
                <a16:creationId xmlns:a16="http://schemas.microsoft.com/office/drawing/2014/main" id="{6D0CECF3-34E6-03EE-D080-81DC80C0D7D5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5"/>
            <a:extLst>
              <a:ext uri="{FF2B5EF4-FFF2-40B4-BE49-F238E27FC236}">
                <a16:creationId xmlns:a16="http://schemas.microsoft.com/office/drawing/2014/main" id="{78D621A6-7138-EFC3-460E-9DE73D4949D4}"/>
              </a:ext>
            </a:extLst>
          </p:cNvPr>
          <p:cNvSpPr/>
          <p:nvPr/>
        </p:nvSpPr>
        <p:spPr>
          <a:xfrm>
            <a:off x="9196229" y="4284481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26"/>
            <a:extLst>
              <a:ext uri="{FF2B5EF4-FFF2-40B4-BE49-F238E27FC236}">
                <a16:creationId xmlns:a16="http://schemas.microsoft.com/office/drawing/2014/main" id="{89A8C706-2B39-4AE8-2717-C502BC04A115}"/>
              </a:ext>
            </a:extLst>
          </p:cNvPr>
          <p:cNvSpPr/>
          <p:nvPr/>
        </p:nvSpPr>
        <p:spPr>
          <a:xfrm>
            <a:off x="9187055" y="2788090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3FB05-B848-DF9F-1EEE-6B41D4B74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9B3D90F1-8E46-366D-3F90-73AA1BD6212C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2C29C8D6-A222-59FB-BFEE-D9657882CA3E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755B4DD3-02E7-7ED7-8A82-32C4CB3C1374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5B6016D0-A102-9B9C-7FA0-11E454356C4F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A0A52136-81AC-A9BC-8AB2-881072CC4C84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A0BFE588-2C80-85C8-7C06-7E985183E586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B736CB7F-6203-0246-2EF6-EA550DDCAA9A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8" action="ppaction://hlinksldjump"/>
            <a:extLst>
              <a:ext uri="{FF2B5EF4-FFF2-40B4-BE49-F238E27FC236}">
                <a16:creationId xmlns:a16="http://schemas.microsoft.com/office/drawing/2014/main" id="{91AC3BC9-A78C-3266-2958-11FD09B1E206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A7259C9E-BF09-26BE-8487-852839424E2F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1AC34E13-E392-4693-58A7-2401D4A06995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D5FEDBCF-5209-71FA-98FD-FAEE053BAE62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9C751A0F-5F44-CDE7-4297-C31979BB7382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B27A623F-B2C3-3C6E-0B50-B6A3CB0627D9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72C3F350-01AB-BF2E-07DE-933B12362D21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42761308-3B1C-9C6A-19CA-DE42553CAF5F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DF8FA4EB-4973-6255-78AE-B89FA76E2294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7203E21C-58FB-B9E3-3D37-819F1C2E9469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48B15175-CFD4-17DA-AC61-49E85D6C284A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018C252C-AB79-9FF6-FEB2-91715DFBF2E9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D8C3288E-7F29-68BA-3CE6-070A33BBA79D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C7A38E6A-7972-4053-CC58-72A9E2AF85A6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A57AAAF6-B732-C132-056B-A81425985986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8F182951-3C87-B830-C056-2D3FB1E88111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3" action="ppaction://hlinksldjump"/>
            <a:extLst>
              <a:ext uri="{FF2B5EF4-FFF2-40B4-BE49-F238E27FC236}">
                <a16:creationId xmlns:a16="http://schemas.microsoft.com/office/drawing/2014/main" id="{8F78FDB7-53DF-8EE4-1FCC-2D6A17505545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CEEB56B8-AFEC-CAD5-59B5-A33BB2B6DB9B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0EBEDBB9-B97B-4082-209E-1BD12CAFE19A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F6419C96-88F4-AB39-A2F6-C343538AFC21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1" action="ppaction://hlinksldjump"/>
            <a:extLst>
              <a:ext uri="{FF2B5EF4-FFF2-40B4-BE49-F238E27FC236}">
                <a16:creationId xmlns:a16="http://schemas.microsoft.com/office/drawing/2014/main" id="{D99E22E9-01E1-73A7-A862-1AE2EB00B9A6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id="{96D58525-F6C6-A973-33C6-5AEA34FF0991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AA051CD0-CD94-85BC-A8CD-3C484E00550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424E390A-C01C-5234-82D2-49550BF2C278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4" action="ppaction://hlinksldjump"/>
            <a:extLst>
              <a:ext uri="{FF2B5EF4-FFF2-40B4-BE49-F238E27FC236}">
                <a16:creationId xmlns:a16="http://schemas.microsoft.com/office/drawing/2014/main" id="{A86AD665-8AB7-061E-19B5-397443101D5F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5"/>
            <a:extLst>
              <a:ext uri="{FF2B5EF4-FFF2-40B4-BE49-F238E27FC236}">
                <a16:creationId xmlns:a16="http://schemas.microsoft.com/office/drawing/2014/main" id="{1E2728B4-D387-2F61-6EA5-DC9CA608529C}"/>
              </a:ext>
            </a:extLst>
          </p:cNvPr>
          <p:cNvSpPr/>
          <p:nvPr/>
        </p:nvSpPr>
        <p:spPr>
          <a:xfrm>
            <a:off x="9156253" y="4608042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6"/>
            <a:extLst>
              <a:ext uri="{FF2B5EF4-FFF2-40B4-BE49-F238E27FC236}">
                <a16:creationId xmlns:a16="http://schemas.microsoft.com/office/drawing/2014/main" id="{EA63A488-FDD3-09C5-7DCD-352B0B1E53ED}"/>
              </a:ext>
            </a:extLst>
          </p:cNvPr>
          <p:cNvSpPr/>
          <p:nvPr/>
        </p:nvSpPr>
        <p:spPr>
          <a:xfrm>
            <a:off x="9156253" y="322751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3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BDA83-F5AC-3E44-3788-7AE6FE16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14796B41-B72E-78E5-9EF5-8D33A0CA8DB9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B2AE87FC-CDE9-113A-38A9-4EA98A0C5F8D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FB6A161A-7499-46ED-FE08-1CE7F4AD7A27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31F99C37-29AE-FA6F-B9DA-A5C1F7BE30F1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83A328DD-9FBC-F960-5234-CBC7D5B0882F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6438D466-4CBF-7F2F-FFAB-E350886B8B11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1A407B76-0D93-8F33-A0DF-E1319F6B13DF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E5D28597-F00A-A7DF-E58A-3D17AEA21148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045E6926-BFD7-B754-ECDD-C3F23A4C9F85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DC4F6C3C-C67E-1B15-4D33-FE338733D10B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C9500D6E-6104-457C-D987-99534998DDC8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4E249F7E-AD90-1A41-0B11-CE3ADBE0A0D2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42FD8469-5743-52DB-8545-5C3AA2197F51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2A286E4C-BB83-EADF-DF1E-E708AA114005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32DF32E3-3627-FF4B-BDD9-6641E6197D75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71E4D6C0-AB9B-5FFA-EB94-EBFC405A8E4F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1C8D24C6-602E-D111-D093-48D273A3C0A8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52B5211B-5619-013C-6572-E03CBFC27901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B09D4643-71F3-AD02-9425-5C172924D7FC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12B48D1C-4B03-C68A-708D-85C46BBCD365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6CFF0188-C523-FAE0-3E87-91D834C1E22F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A3CBB837-0C2F-B7FF-9B86-13728E70D0B5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C5F520EA-7804-CAEF-8911-6FBBF554DFD4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FD860427-B12B-B858-4774-3CB3EC238FC0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8" action="ppaction://hlinksldjump"/>
            <a:extLst>
              <a:ext uri="{FF2B5EF4-FFF2-40B4-BE49-F238E27FC236}">
                <a16:creationId xmlns:a16="http://schemas.microsoft.com/office/drawing/2014/main" id="{1AF4AC71-F308-417D-EE6D-9C99234740E7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8B024127-7F06-A5CA-8300-33F8197DD37A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AEF053B8-10C0-B850-6E65-65D9A442660B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20" action="ppaction://hlinksldjump"/>
            <a:extLst>
              <a:ext uri="{FF2B5EF4-FFF2-40B4-BE49-F238E27FC236}">
                <a16:creationId xmlns:a16="http://schemas.microsoft.com/office/drawing/2014/main" id="{F135365E-CCA7-7FAB-CEB2-AD6666F7B7D9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5E4DF277-16E7-4ACE-17F5-A342A40D4C8A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1" action="ppaction://hlinksldjump"/>
            <a:extLst>
              <a:ext uri="{FF2B5EF4-FFF2-40B4-BE49-F238E27FC236}">
                <a16:creationId xmlns:a16="http://schemas.microsoft.com/office/drawing/2014/main" id="{3126BD82-4742-FE41-42E7-C275E27148F1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C8182C03-4D81-289E-F546-D8EEFC7672FC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AA9FA06F-9C22-EF60-1D86-DF12681F5B9E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461F537F-E3D2-215C-8884-EE471592A5E3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4"/>
            <a:extLst>
              <a:ext uri="{FF2B5EF4-FFF2-40B4-BE49-F238E27FC236}">
                <a16:creationId xmlns:a16="http://schemas.microsoft.com/office/drawing/2014/main" id="{641115E3-16C9-EE39-40CE-2E7A919AF38D}"/>
              </a:ext>
            </a:extLst>
          </p:cNvPr>
          <p:cNvSpPr/>
          <p:nvPr/>
        </p:nvSpPr>
        <p:spPr>
          <a:xfrm>
            <a:off x="9195065" y="470708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593C51-9672-832C-227A-1D2E7AEA44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27556" y="3276223"/>
            <a:ext cx="1003300" cy="3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1FB6A-6255-A5ED-6F64-D355FB9C4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EC1C9153-E926-3119-FB42-52860AAD5F51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44164BE1-F5DF-8E5B-A4DD-031D04943774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5017E29F-FEAF-8D0C-6E61-67ED6D483C5F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EDC844DA-2809-F18B-15CB-23E28E2F3E9A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955C653B-F716-371A-EC89-7F199C3CFD14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BC52A3EC-7C0A-14DF-D102-490AF67D45D2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932FF0AE-C1A9-0C3C-7209-F1F711BC3F81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2ADD4BE4-D86A-3CED-24BA-CE45E1BACBE5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DA1903FA-4E9A-40F1-3614-6C2CFA31C9C8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CA8C1D3D-1194-59C2-FC6B-CCD8E025D460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25DFC2F6-194F-B36A-D0CA-E447CD0C3E15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199CA678-C8FF-0738-10D1-1BBE0AD20D64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78219FE5-9DA5-3FFB-FAE8-4CB11456A36D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6F260FA7-BCFB-3644-1C05-B461406EFF61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D2013592-D8FC-2F74-9BB2-1B552D8D03B1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72A3C9FF-4391-AF6B-36BB-E928E6BE4C50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3" action="ppaction://hlinksldjump"/>
            <a:extLst>
              <a:ext uri="{FF2B5EF4-FFF2-40B4-BE49-F238E27FC236}">
                <a16:creationId xmlns:a16="http://schemas.microsoft.com/office/drawing/2014/main" id="{3F891B99-F42C-D2A6-5A8A-F341E03E91C3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DB274637-2EB7-6903-62C3-52204ADE3F39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4" action="ppaction://hlinksldjump"/>
            <a:extLst>
              <a:ext uri="{FF2B5EF4-FFF2-40B4-BE49-F238E27FC236}">
                <a16:creationId xmlns:a16="http://schemas.microsoft.com/office/drawing/2014/main" id="{6F675873-8C4B-78AB-1F6E-D50BA2156A0C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5" action="ppaction://hlinksldjump"/>
            <a:extLst>
              <a:ext uri="{FF2B5EF4-FFF2-40B4-BE49-F238E27FC236}">
                <a16:creationId xmlns:a16="http://schemas.microsoft.com/office/drawing/2014/main" id="{B62E6668-96DB-CF58-0D9D-3EBB3471572F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DEE009CB-9B5A-4998-5913-EEB632FB019B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3AB0F026-935D-7D96-7209-2114D0CF6ECE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6" action="ppaction://hlinksldjump"/>
            <a:extLst>
              <a:ext uri="{FF2B5EF4-FFF2-40B4-BE49-F238E27FC236}">
                <a16:creationId xmlns:a16="http://schemas.microsoft.com/office/drawing/2014/main" id="{23436345-F6E9-622D-5748-760EA8631B7E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7" action="ppaction://hlinksldjump"/>
            <a:extLst>
              <a:ext uri="{FF2B5EF4-FFF2-40B4-BE49-F238E27FC236}">
                <a16:creationId xmlns:a16="http://schemas.microsoft.com/office/drawing/2014/main" id="{9144D0FE-0826-32D8-D602-0F8D6D19ADD7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B90C551F-5925-47BD-2850-F0D657ADB701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77617FD0-5237-A2EC-BCC3-C759B543DC72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00924954-0D05-D596-878C-98B8442E0D88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E4C93626-F633-3219-AFE1-45B1CDC80DC3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55CC2306-7049-9505-3A3B-CC5825514E7F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5F8A5868-9AA6-8A04-68FD-A6196DEDA1FB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C3978264-A628-9030-A867-B43BADA66435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E2E37667-4224-EFDC-EFE1-D0065B88EA04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EAC2C46B-BFF8-102F-EF5F-15935A957BBD}"/>
              </a:ext>
            </a:extLst>
          </p:cNvPr>
          <p:cNvSpPr/>
          <p:nvPr/>
        </p:nvSpPr>
        <p:spPr>
          <a:xfrm>
            <a:off x="9156253" y="4816868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4561D8-5765-E2BD-13EB-7532281D26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27556" y="3276223"/>
            <a:ext cx="1003300" cy="2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B8A8A-6EA9-9CA0-ADB6-C22100EA4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07DA398F-E2AB-1DA9-F3D3-5BB026DE7437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7494D162-EE99-ADAC-FEF3-A24E19FC4725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83EFA3BE-D31A-72BD-EAA1-F1455834FCDB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81CAABB2-30FA-2CE6-2750-ECEFB175350D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ED5CE1DC-4ACF-C82D-4316-A740B5EFAECF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FDAAAACD-2E6F-6C20-8F38-C7DD5CE6EDDE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19DFAD97-3585-743F-CB6B-3771B89F01F4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A324B6A0-84FA-C763-41FB-B17E3F9DCAF6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E4C8BEB3-BAE5-5FA6-35A7-56CB0C5714DD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B513741F-3782-EDBD-1917-0FE6FA0EC30A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544FA534-B1C6-4B5D-24C0-57134E0DE31E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53F8E05C-062A-45D8-81CA-6E73CE531D2C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9B93EEAA-E29B-8C10-CFFB-13549B3CCD6F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3F0E6767-4D1F-5DDF-A5AB-0250C58D04E0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02EC5009-49D2-1D43-6622-E4DCCC17CED4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15664914-5791-7DD5-5383-BCA77B21BBEF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68A8B087-D86D-EE4D-0E2C-4D8A599771A5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FEB55F2D-8E73-1AF1-4B43-06A255E35FC4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67645082-E0F4-FBA2-CC8D-1E9440FD0E0C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36C60286-7E5F-AECC-E94A-1ABB75FB88F1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9E1192B5-FA36-EF6F-0591-3ABF2B11FB39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3BA738B7-C506-C1A1-173C-089CF3A7A564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514D5632-28F8-2F98-FA4D-A4FC5976D800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80E77F98-148B-D35E-0F9E-494F7DC06ED1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8" action="ppaction://hlinksldjump"/>
            <a:extLst>
              <a:ext uri="{FF2B5EF4-FFF2-40B4-BE49-F238E27FC236}">
                <a16:creationId xmlns:a16="http://schemas.microsoft.com/office/drawing/2014/main" id="{385D09CE-7C99-940B-F508-07EA44EE6FA6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8D1A0504-AC5E-CF24-A3C3-3DA114DDF26D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E20260C0-EBED-725E-553A-D4C868C4118B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99CD344B-64FA-622E-EA98-1CBD8A7D465F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B5F110A4-6E85-F101-58B0-18AE2B60C16C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627A7FD4-AE74-1005-722A-36EFD4B9017E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3AE17BDF-3BDB-D542-A10E-1CFD72AE7B3F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114AA8D0-898F-946A-F096-73C35D8C0BB5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CDCB7614-5A7C-6757-32ED-151E1EA59D5F}"/>
              </a:ext>
            </a:extLst>
          </p:cNvPr>
          <p:cNvSpPr/>
          <p:nvPr/>
        </p:nvSpPr>
        <p:spPr>
          <a:xfrm>
            <a:off x="9196229" y="426362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24"/>
            <a:extLst>
              <a:ext uri="{FF2B5EF4-FFF2-40B4-BE49-F238E27FC236}">
                <a16:creationId xmlns:a16="http://schemas.microsoft.com/office/drawing/2014/main" id="{15061067-AD2A-9881-292A-C50F9B420FC7}"/>
              </a:ext>
            </a:extLst>
          </p:cNvPr>
          <p:cNvSpPr/>
          <p:nvPr/>
        </p:nvSpPr>
        <p:spPr>
          <a:xfrm>
            <a:off x="9167359" y="527357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25"/>
            <a:extLst>
              <a:ext uri="{FF2B5EF4-FFF2-40B4-BE49-F238E27FC236}">
                <a16:creationId xmlns:a16="http://schemas.microsoft.com/office/drawing/2014/main" id="{2509C951-805C-6533-B053-58ECB85F35F3}"/>
              </a:ext>
            </a:extLst>
          </p:cNvPr>
          <p:cNvSpPr/>
          <p:nvPr/>
        </p:nvSpPr>
        <p:spPr>
          <a:xfrm>
            <a:off x="9167359" y="2867206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16B04-7003-5A56-2DD8-3310AC52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64845-6247-E7B2-DB00-A5B17339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275" y="4928591"/>
            <a:ext cx="2911761" cy="1024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FAE34-A89F-90A1-E34D-B010042889A6}"/>
              </a:ext>
            </a:extLst>
          </p:cNvPr>
          <p:cNvSpPr txBox="1"/>
          <p:nvPr/>
        </p:nvSpPr>
        <p:spPr>
          <a:xfrm>
            <a:off x="9120253" y="3772436"/>
            <a:ext cx="2196936" cy="276999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rgbClr val="FFFFFF"/>
                </a:solidFill>
                <a:effectLst/>
                <a:latin typeface="AmazonEmber"/>
              </a:defRPr>
            </a:lvl1pPr>
          </a:lstStyle>
          <a:p>
            <a:r>
              <a:rPr lang="en-US" sz="1200" b="1" dirty="0"/>
              <a:t>Amazon Rekognition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856B4-947E-DD81-2B38-DA3BF3A69E23}"/>
              </a:ext>
            </a:extLst>
          </p:cNvPr>
          <p:cNvSpPr txBox="1"/>
          <p:nvPr/>
        </p:nvSpPr>
        <p:spPr>
          <a:xfrm>
            <a:off x="9130637" y="3999103"/>
            <a:ext cx="29703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Automate your image and video analysis with machine learning.</a:t>
            </a:r>
            <a:endParaRPr lang="en-US" sz="1050" dirty="0"/>
          </a:p>
        </p:txBody>
      </p:sp>
      <p:sp>
        <p:nvSpPr>
          <p:cNvPr id="6" name="Freeform 5">
            <a:hlinkClick r:id="rId4" action="ppaction://hlinksldjump"/>
            <a:extLst>
              <a:ext uri="{FF2B5EF4-FFF2-40B4-BE49-F238E27FC236}">
                <a16:creationId xmlns:a16="http://schemas.microsoft.com/office/drawing/2014/main" id="{F99FE694-9A2A-2CC4-4D7D-6C6C67A918B8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hlinkClick r:id="rId4" action="ppaction://hlinksldjump"/>
            <a:extLst>
              <a:ext uri="{FF2B5EF4-FFF2-40B4-BE49-F238E27FC236}">
                <a16:creationId xmlns:a16="http://schemas.microsoft.com/office/drawing/2014/main" id="{1767CBEE-5C19-B306-AF35-EDFD52E0B65B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5" action="ppaction://hlinksldjump"/>
            <a:extLst>
              <a:ext uri="{FF2B5EF4-FFF2-40B4-BE49-F238E27FC236}">
                <a16:creationId xmlns:a16="http://schemas.microsoft.com/office/drawing/2014/main" id="{F40AE8CA-A74E-4245-05FB-87621106838B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6" action="ppaction://hlinksldjump"/>
            <a:extLst>
              <a:ext uri="{FF2B5EF4-FFF2-40B4-BE49-F238E27FC236}">
                <a16:creationId xmlns:a16="http://schemas.microsoft.com/office/drawing/2014/main" id="{A38CB9EB-AF2F-346C-B9E1-989816BB1447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5" action="ppaction://hlinksldjump"/>
            <a:extLst>
              <a:ext uri="{FF2B5EF4-FFF2-40B4-BE49-F238E27FC236}">
                <a16:creationId xmlns:a16="http://schemas.microsoft.com/office/drawing/2014/main" id="{417061C0-619C-EB2C-608E-378EBE6D1BCE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hlinkClick r:id="rId7" action="ppaction://hlinksldjump"/>
            <a:extLst>
              <a:ext uri="{FF2B5EF4-FFF2-40B4-BE49-F238E27FC236}">
                <a16:creationId xmlns:a16="http://schemas.microsoft.com/office/drawing/2014/main" id="{C4A0707E-8A84-6C39-BC5A-4C447ED2B1FD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474A30E1-2134-3C40-C263-5470A3047C84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4" action="ppaction://hlinksldjump"/>
            <a:extLst>
              <a:ext uri="{FF2B5EF4-FFF2-40B4-BE49-F238E27FC236}">
                <a16:creationId xmlns:a16="http://schemas.microsoft.com/office/drawing/2014/main" id="{2690CBFD-6282-48CB-CD71-655A960292E7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FBAD800E-E4D8-9E23-66AE-B59D27818C86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A3167E82-F8BD-4F98-3836-E74C671EBECF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88C04EAA-3F30-C8AD-98F6-851827E107B9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06E47E6E-F028-D3F8-88A5-33CBD64F7946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379A3F2D-3C24-DEFE-075F-49150D3CF95D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" action="ppaction://noaction"/>
            <a:extLst>
              <a:ext uri="{FF2B5EF4-FFF2-40B4-BE49-F238E27FC236}">
                <a16:creationId xmlns:a16="http://schemas.microsoft.com/office/drawing/2014/main" id="{2D11BF75-5EA7-16E9-B592-39A8F6E429BD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3" action="ppaction://hlinksldjump"/>
            <a:extLst>
              <a:ext uri="{FF2B5EF4-FFF2-40B4-BE49-F238E27FC236}">
                <a16:creationId xmlns:a16="http://schemas.microsoft.com/office/drawing/2014/main" id="{100CA3DF-DB44-D371-1EEB-A8C5F1B01C75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rId14" action="ppaction://hlinksldjump"/>
            <a:extLst>
              <a:ext uri="{FF2B5EF4-FFF2-40B4-BE49-F238E27FC236}">
                <a16:creationId xmlns:a16="http://schemas.microsoft.com/office/drawing/2014/main" id="{5AE9A694-227C-D356-FF7C-4E11FC154055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A0A7603C-78CD-0F15-8A3C-09FF6263C587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hlinkClick r:id="rId15" action="ppaction://hlinksldjump"/>
            <a:extLst>
              <a:ext uri="{FF2B5EF4-FFF2-40B4-BE49-F238E27FC236}">
                <a16:creationId xmlns:a16="http://schemas.microsoft.com/office/drawing/2014/main" id="{619E06D9-A8C1-D301-ECAA-D659EC9392CC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" action="ppaction://noaction"/>
            <a:extLst>
              <a:ext uri="{FF2B5EF4-FFF2-40B4-BE49-F238E27FC236}">
                <a16:creationId xmlns:a16="http://schemas.microsoft.com/office/drawing/2014/main" id="{A21581E9-A645-60B0-0912-8CD648C2884A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rId16" action="ppaction://hlinksldjump"/>
            <a:extLst>
              <a:ext uri="{FF2B5EF4-FFF2-40B4-BE49-F238E27FC236}">
                <a16:creationId xmlns:a16="http://schemas.microsoft.com/office/drawing/2014/main" id="{C5563498-EE89-F44F-41A9-733CAD67278D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FAA94D9B-03F3-7300-AD5C-24E0309A2DAA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" action="ppaction://noaction"/>
            <a:extLst>
              <a:ext uri="{FF2B5EF4-FFF2-40B4-BE49-F238E27FC236}">
                <a16:creationId xmlns:a16="http://schemas.microsoft.com/office/drawing/2014/main" id="{B4531CAF-E27D-2FE9-4E73-0DEB8691BE10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" action="ppaction://noaction"/>
            <a:extLst>
              <a:ext uri="{FF2B5EF4-FFF2-40B4-BE49-F238E27FC236}">
                <a16:creationId xmlns:a16="http://schemas.microsoft.com/office/drawing/2014/main" id="{B66B8A8C-2ACF-51ED-71D3-A4DE7CB408C8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8" action="ppaction://hlinksldjump"/>
            <a:extLst>
              <a:ext uri="{FF2B5EF4-FFF2-40B4-BE49-F238E27FC236}">
                <a16:creationId xmlns:a16="http://schemas.microsoft.com/office/drawing/2014/main" id="{A9D047A7-2B53-78B3-4941-235A7FA6476A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6E0B87AF-55CE-FD99-3C89-0E0E4BE898BE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hlinkClick r:id="rId20" action="ppaction://hlinksldjump"/>
            <a:extLst>
              <a:ext uri="{FF2B5EF4-FFF2-40B4-BE49-F238E27FC236}">
                <a16:creationId xmlns:a16="http://schemas.microsoft.com/office/drawing/2014/main" id="{662EC17B-048D-2677-442A-F7906BB29C06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1" action="ppaction://hlinksldjump"/>
            <a:extLst>
              <a:ext uri="{FF2B5EF4-FFF2-40B4-BE49-F238E27FC236}">
                <a16:creationId xmlns:a16="http://schemas.microsoft.com/office/drawing/2014/main" id="{F11F3352-3572-EA84-C8AE-985178AA362B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" action="ppaction://noaction"/>
            <a:extLst>
              <a:ext uri="{FF2B5EF4-FFF2-40B4-BE49-F238E27FC236}">
                <a16:creationId xmlns:a16="http://schemas.microsoft.com/office/drawing/2014/main" id="{8B9A40B3-207F-9BFF-7A06-BC331098FEBD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2" action="ppaction://hlinksldjump"/>
            <a:extLst>
              <a:ext uri="{FF2B5EF4-FFF2-40B4-BE49-F238E27FC236}">
                <a16:creationId xmlns:a16="http://schemas.microsoft.com/office/drawing/2014/main" id="{0A3472F2-415B-7A62-CADB-01860B58A714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hlinkClick r:id="rId23" action="ppaction://hlinksldjump"/>
            <a:extLst>
              <a:ext uri="{FF2B5EF4-FFF2-40B4-BE49-F238E27FC236}">
                <a16:creationId xmlns:a16="http://schemas.microsoft.com/office/drawing/2014/main" id="{EAFF419E-77C7-35C2-E610-72CD6F36397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hlinkClick r:id="rId24" action="ppaction://hlinksldjump"/>
            <a:extLst>
              <a:ext uri="{FF2B5EF4-FFF2-40B4-BE49-F238E27FC236}">
                <a16:creationId xmlns:a16="http://schemas.microsoft.com/office/drawing/2014/main" id="{6C3E92FA-7076-8372-723B-8064B2C98251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hlinkClick r:id="" action="ppaction://noaction"/>
            <a:extLst>
              <a:ext uri="{FF2B5EF4-FFF2-40B4-BE49-F238E27FC236}">
                <a16:creationId xmlns:a16="http://schemas.microsoft.com/office/drawing/2014/main" id="{758EABC4-B88B-C0C1-F1EC-2331AC940214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5"/>
            <a:extLst>
              <a:ext uri="{FF2B5EF4-FFF2-40B4-BE49-F238E27FC236}">
                <a16:creationId xmlns:a16="http://schemas.microsoft.com/office/drawing/2014/main" id="{B3AEBBEF-6A07-7D55-EF55-EB5877FB1F54}"/>
              </a:ext>
            </a:extLst>
          </p:cNvPr>
          <p:cNvSpPr/>
          <p:nvPr/>
        </p:nvSpPr>
        <p:spPr>
          <a:xfrm>
            <a:off x="9196229" y="446005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26"/>
            <a:extLst>
              <a:ext uri="{FF2B5EF4-FFF2-40B4-BE49-F238E27FC236}">
                <a16:creationId xmlns:a16="http://schemas.microsoft.com/office/drawing/2014/main" id="{BAE0C8EA-622B-C6C8-D3ED-004C41973B50}"/>
              </a:ext>
            </a:extLst>
          </p:cNvPr>
          <p:cNvSpPr/>
          <p:nvPr/>
        </p:nvSpPr>
        <p:spPr>
          <a:xfrm>
            <a:off x="9168851" y="5656357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27"/>
            <a:extLst>
              <a:ext uri="{FF2B5EF4-FFF2-40B4-BE49-F238E27FC236}">
                <a16:creationId xmlns:a16="http://schemas.microsoft.com/office/drawing/2014/main" id="{A5FA7A14-12AC-F7B8-08E1-1DD4E929CF92}"/>
              </a:ext>
            </a:extLst>
          </p:cNvPr>
          <p:cNvSpPr/>
          <p:nvPr/>
        </p:nvSpPr>
        <p:spPr>
          <a:xfrm>
            <a:off x="9196229" y="308556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B09FE-BD1F-8A4B-19D5-8EA87C2E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091BE-7D7D-911A-D7C3-A6CD6AD9520B}"/>
              </a:ext>
            </a:extLst>
          </p:cNvPr>
          <p:cNvSpPr txBox="1"/>
          <p:nvPr/>
        </p:nvSpPr>
        <p:spPr>
          <a:xfrm>
            <a:off x="9189187" y="4054353"/>
            <a:ext cx="29703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Automate your image and video analysis with machine learning.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FA667-D354-163F-FF53-6E66D88A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717" y="484908"/>
            <a:ext cx="3043488" cy="5159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13E55-B595-FB40-E338-C1483D91EA74}"/>
              </a:ext>
            </a:extLst>
          </p:cNvPr>
          <p:cNvSpPr txBox="1"/>
          <p:nvPr/>
        </p:nvSpPr>
        <p:spPr>
          <a:xfrm>
            <a:off x="9246103" y="3764356"/>
            <a:ext cx="2196936" cy="276999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rgbClr val="FFFFFF"/>
                </a:solidFill>
                <a:effectLst/>
                <a:latin typeface="AmazonEmber"/>
              </a:defRPr>
            </a:lvl1pPr>
          </a:lstStyle>
          <a:p>
            <a:r>
              <a:rPr lang="en-US" sz="1200" b="1" dirty="0"/>
              <a:t>Amazon Transcribe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BAAD-AB69-0D5E-E9F3-92778F972E4E}"/>
              </a:ext>
            </a:extLst>
          </p:cNvPr>
          <p:cNvSpPr txBox="1"/>
          <p:nvPr/>
        </p:nvSpPr>
        <p:spPr>
          <a:xfrm>
            <a:off x="9256487" y="4046443"/>
            <a:ext cx="29030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Enhance your applications and workflows with automatic speech recognition.</a:t>
            </a:r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5537C-4666-C160-446A-BABA932D9E8D}"/>
              </a:ext>
            </a:extLst>
          </p:cNvPr>
          <p:cNvSpPr txBox="1"/>
          <p:nvPr/>
        </p:nvSpPr>
        <p:spPr>
          <a:xfrm>
            <a:off x="9246103" y="4744987"/>
            <a:ext cx="2196936" cy="276999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rgbClr val="FFFFFF"/>
                </a:solidFill>
                <a:effectLst/>
                <a:latin typeface="AmazonEmber"/>
              </a:defRPr>
            </a:lvl1pPr>
          </a:lstStyle>
          <a:p>
            <a:r>
              <a:rPr lang="en-US" sz="1200" b="1" dirty="0"/>
              <a:t>Amazon Comprehend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7AD4F-818A-CB24-76B0-B6CD706FD894}"/>
              </a:ext>
            </a:extLst>
          </p:cNvPr>
          <p:cNvSpPr txBox="1"/>
          <p:nvPr/>
        </p:nvSpPr>
        <p:spPr>
          <a:xfrm>
            <a:off x="9256487" y="5027074"/>
            <a:ext cx="29030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Maximize the value of unstructured text with natural language processing (NLP).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3D7BE-6C92-8186-0885-ABD5BE094244}"/>
              </a:ext>
            </a:extLst>
          </p:cNvPr>
          <p:cNvSpPr txBox="1"/>
          <p:nvPr/>
        </p:nvSpPr>
        <p:spPr>
          <a:xfrm>
            <a:off x="9235719" y="5723964"/>
            <a:ext cx="2196936" cy="276999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rgbClr val="FFFFFF"/>
                </a:solidFill>
                <a:effectLst/>
                <a:latin typeface="AmazonEmber"/>
              </a:defRPr>
            </a:lvl1pPr>
          </a:lstStyle>
          <a:p>
            <a:r>
              <a:rPr lang="en-US" sz="1200" b="1" dirty="0"/>
              <a:t>Amazon Augmented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9D149-C6C4-05B8-C440-104E77238EF2}"/>
              </a:ext>
            </a:extLst>
          </p:cNvPr>
          <p:cNvSpPr txBox="1"/>
          <p:nvPr/>
        </p:nvSpPr>
        <p:spPr>
          <a:xfrm>
            <a:off x="9246103" y="6006051"/>
            <a:ext cx="29030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Easily implement human review of machine learning predictions.</a:t>
            </a:r>
            <a:endParaRPr lang="en-US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7548BC-1B23-7C24-EA5A-C78F4655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963" y="4425188"/>
            <a:ext cx="990905" cy="289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04736-1033-6C8B-2861-BF1E6162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79" y="6408402"/>
            <a:ext cx="990905" cy="289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F8C70E-B5D5-DEF8-33DE-1BCB24314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963" y="5414233"/>
            <a:ext cx="990905" cy="289014"/>
          </a:xfrm>
          <a:prstGeom prst="rect">
            <a:avLst/>
          </a:prstGeom>
        </p:spPr>
      </p:pic>
      <p:sp>
        <p:nvSpPr>
          <p:cNvPr id="15" name="Freeform 14">
            <a:hlinkClick r:id="rId5" action="ppaction://hlinksldjump"/>
            <a:extLst>
              <a:ext uri="{FF2B5EF4-FFF2-40B4-BE49-F238E27FC236}">
                <a16:creationId xmlns:a16="http://schemas.microsoft.com/office/drawing/2014/main" id="{98FAC845-9462-2485-3733-0AF4780ECD1E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hlinkClick r:id="rId5" action="ppaction://hlinksldjump"/>
            <a:extLst>
              <a:ext uri="{FF2B5EF4-FFF2-40B4-BE49-F238E27FC236}">
                <a16:creationId xmlns:a16="http://schemas.microsoft.com/office/drawing/2014/main" id="{3A77CBFA-D1C6-F70F-89B0-356F6A4B22FC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6" action="ppaction://hlinksldjump"/>
            <a:extLst>
              <a:ext uri="{FF2B5EF4-FFF2-40B4-BE49-F238E27FC236}">
                <a16:creationId xmlns:a16="http://schemas.microsoft.com/office/drawing/2014/main" id="{E5327F67-DB27-CE31-43B2-856DA64552BA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rId7" action="ppaction://hlinksldjump"/>
            <a:extLst>
              <a:ext uri="{FF2B5EF4-FFF2-40B4-BE49-F238E27FC236}">
                <a16:creationId xmlns:a16="http://schemas.microsoft.com/office/drawing/2014/main" id="{465D0530-E707-A6C3-E076-8070E897DCBD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6" action="ppaction://hlinksldjump"/>
            <a:extLst>
              <a:ext uri="{FF2B5EF4-FFF2-40B4-BE49-F238E27FC236}">
                <a16:creationId xmlns:a16="http://schemas.microsoft.com/office/drawing/2014/main" id="{31F7C696-D483-58E4-C41A-13E933207987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8" action="ppaction://hlinksldjump"/>
            <a:extLst>
              <a:ext uri="{FF2B5EF4-FFF2-40B4-BE49-F238E27FC236}">
                <a16:creationId xmlns:a16="http://schemas.microsoft.com/office/drawing/2014/main" id="{6D996DB8-7B8F-EEFE-0305-5EFE2368A3F4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9" action="ppaction://hlinksldjump"/>
            <a:extLst>
              <a:ext uri="{FF2B5EF4-FFF2-40B4-BE49-F238E27FC236}">
                <a16:creationId xmlns:a16="http://schemas.microsoft.com/office/drawing/2014/main" id="{8D110953-04DF-AE09-7A84-06356AC52449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5" action="ppaction://hlinksldjump"/>
            <a:extLst>
              <a:ext uri="{FF2B5EF4-FFF2-40B4-BE49-F238E27FC236}">
                <a16:creationId xmlns:a16="http://schemas.microsoft.com/office/drawing/2014/main" id="{46E3BB48-420C-791A-F88F-363B10D3C234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0" action="ppaction://hlinksldjump"/>
            <a:extLst>
              <a:ext uri="{FF2B5EF4-FFF2-40B4-BE49-F238E27FC236}">
                <a16:creationId xmlns:a16="http://schemas.microsoft.com/office/drawing/2014/main" id="{D595131F-3682-F7C8-7EF8-30184D576BB6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hlinkClick r:id="rId11" action="ppaction://hlinksldjump"/>
            <a:extLst>
              <a:ext uri="{FF2B5EF4-FFF2-40B4-BE49-F238E27FC236}">
                <a16:creationId xmlns:a16="http://schemas.microsoft.com/office/drawing/2014/main" id="{E804DC3E-A8B7-A15D-DD12-10D3D029AC08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" action="ppaction://noaction"/>
            <a:extLst>
              <a:ext uri="{FF2B5EF4-FFF2-40B4-BE49-F238E27FC236}">
                <a16:creationId xmlns:a16="http://schemas.microsoft.com/office/drawing/2014/main" id="{CB251B6D-987D-DDF4-CB06-23036516E26C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rId12" action="ppaction://hlinksldjump"/>
            <a:extLst>
              <a:ext uri="{FF2B5EF4-FFF2-40B4-BE49-F238E27FC236}">
                <a16:creationId xmlns:a16="http://schemas.microsoft.com/office/drawing/2014/main" id="{91F19065-8721-E270-10EA-D838983B7575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3" action="ppaction://hlinksldjump"/>
            <a:extLst>
              <a:ext uri="{FF2B5EF4-FFF2-40B4-BE49-F238E27FC236}">
                <a16:creationId xmlns:a16="http://schemas.microsoft.com/office/drawing/2014/main" id="{74B022DE-31ED-BD48-6557-DE2E9CB3BFE3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" action="ppaction://noaction"/>
            <a:extLst>
              <a:ext uri="{FF2B5EF4-FFF2-40B4-BE49-F238E27FC236}">
                <a16:creationId xmlns:a16="http://schemas.microsoft.com/office/drawing/2014/main" id="{894147B0-C419-D299-8CC1-334CE9270BE9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4" action="ppaction://hlinksldjump"/>
            <a:extLst>
              <a:ext uri="{FF2B5EF4-FFF2-40B4-BE49-F238E27FC236}">
                <a16:creationId xmlns:a16="http://schemas.microsoft.com/office/drawing/2014/main" id="{5D05C77F-0866-9DD8-7342-DB10C469E327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5" action="ppaction://hlinksldjump"/>
            <a:extLst>
              <a:ext uri="{FF2B5EF4-FFF2-40B4-BE49-F238E27FC236}">
                <a16:creationId xmlns:a16="http://schemas.microsoft.com/office/drawing/2014/main" id="{4C75F3DC-A86B-DB7A-9C44-C7D9B27DC5CD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6" action="ppaction://hlinksldjump"/>
            <a:extLst>
              <a:ext uri="{FF2B5EF4-FFF2-40B4-BE49-F238E27FC236}">
                <a16:creationId xmlns:a16="http://schemas.microsoft.com/office/drawing/2014/main" id="{1256A738-F137-354A-7160-1A1821A7CF3E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2EBEA138-BB81-074D-3340-D4825C3A9EF2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hlinkClick r:id="" action="ppaction://noaction"/>
            <a:extLst>
              <a:ext uri="{FF2B5EF4-FFF2-40B4-BE49-F238E27FC236}">
                <a16:creationId xmlns:a16="http://schemas.microsoft.com/office/drawing/2014/main" id="{F5AD0AB6-B5D9-AAB1-2B42-0E4658A29FAC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17" action="ppaction://hlinksldjump"/>
            <a:extLst>
              <a:ext uri="{FF2B5EF4-FFF2-40B4-BE49-F238E27FC236}">
                <a16:creationId xmlns:a16="http://schemas.microsoft.com/office/drawing/2014/main" id="{B1A964E5-9DDC-3923-8076-B26461080BFA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18" action="ppaction://hlinksldjump"/>
            <a:extLst>
              <a:ext uri="{FF2B5EF4-FFF2-40B4-BE49-F238E27FC236}">
                <a16:creationId xmlns:a16="http://schemas.microsoft.com/office/drawing/2014/main" id="{EC842D4C-B6E5-E98C-AA07-E1A55237EC92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" action="ppaction://noaction"/>
            <a:extLst>
              <a:ext uri="{FF2B5EF4-FFF2-40B4-BE49-F238E27FC236}">
                <a16:creationId xmlns:a16="http://schemas.microsoft.com/office/drawing/2014/main" id="{E0031FE1-AC24-8DBD-D8D1-2A210BD00A0B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E9DDC50F-D7BB-F7CD-80EC-F78167CFE956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hlinkClick r:id="rId19" action="ppaction://hlinksldjump"/>
            <a:extLst>
              <a:ext uri="{FF2B5EF4-FFF2-40B4-BE49-F238E27FC236}">
                <a16:creationId xmlns:a16="http://schemas.microsoft.com/office/drawing/2014/main" id="{8E44B27F-1324-615B-F47C-EA4EC5BFA52F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hlinkClick r:id="rId20" action="ppaction://hlinksldjump"/>
            <a:extLst>
              <a:ext uri="{FF2B5EF4-FFF2-40B4-BE49-F238E27FC236}">
                <a16:creationId xmlns:a16="http://schemas.microsoft.com/office/drawing/2014/main" id="{7A84BF3D-9707-B0E1-1B1D-057717B1B462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hlinkClick r:id="rId12" action="ppaction://hlinksldjump"/>
            <a:extLst>
              <a:ext uri="{FF2B5EF4-FFF2-40B4-BE49-F238E27FC236}">
                <a16:creationId xmlns:a16="http://schemas.microsoft.com/office/drawing/2014/main" id="{D9AE374A-86B5-515C-51DC-DCB1668BA464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hlinkClick r:id="rId21" action="ppaction://hlinksldjump"/>
            <a:extLst>
              <a:ext uri="{FF2B5EF4-FFF2-40B4-BE49-F238E27FC236}">
                <a16:creationId xmlns:a16="http://schemas.microsoft.com/office/drawing/2014/main" id="{3DF97284-F022-377A-4795-0B442DAFEC93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hlinkClick r:id="" action="ppaction://noaction"/>
            <a:extLst>
              <a:ext uri="{FF2B5EF4-FFF2-40B4-BE49-F238E27FC236}">
                <a16:creationId xmlns:a16="http://schemas.microsoft.com/office/drawing/2014/main" id="{F88AD519-DA4C-6594-30A2-356D49B2E4A2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hlinkClick r:id="rId22" action="ppaction://hlinksldjump"/>
            <a:extLst>
              <a:ext uri="{FF2B5EF4-FFF2-40B4-BE49-F238E27FC236}">
                <a16:creationId xmlns:a16="http://schemas.microsoft.com/office/drawing/2014/main" id="{21A5F306-63FA-59B4-4954-72FC4056D632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hlinkClick r:id="rId23" action="ppaction://hlinksldjump"/>
            <a:extLst>
              <a:ext uri="{FF2B5EF4-FFF2-40B4-BE49-F238E27FC236}">
                <a16:creationId xmlns:a16="http://schemas.microsoft.com/office/drawing/2014/main" id="{158A1989-64E6-DF34-3C35-C29C35DB0924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hlinkClick r:id="rId24" action="ppaction://hlinksldjump"/>
            <a:extLst>
              <a:ext uri="{FF2B5EF4-FFF2-40B4-BE49-F238E27FC236}">
                <a16:creationId xmlns:a16="http://schemas.microsoft.com/office/drawing/2014/main" id="{716AAECC-5BF6-95DE-8DBB-A2A4FC93AA89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hlinkClick r:id="" action="ppaction://noaction"/>
            <a:extLst>
              <a:ext uri="{FF2B5EF4-FFF2-40B4-BE49-F238E27FC236}">
                <a16:creationId xmlns:a16="http://schemas.microsoft.com/office/drawing/2014/main" id="{5F4BB9E9-1EC2-D42B-451A-BCFD4EB711D9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25"/>
            <a:extLst>
              <a:ext uri="{FF2B5EF4-FFF2-40B4-BE49-F238E27FC236}">
                <a16:creationId xmlns:a16="http://schemas.microsoft.com/office/drawing/2014/main" id="{0506B00D-9651-844F-DE9C-3A0CE2E044D4}"/>
              </a:ext>
            </a:extLst>
          </p:cNvPr>
          <p:cNvSpPr/>
          <p:nvPr/>
        </p:nvSpPr>
        <p:spPr>
          <a:xfrm>
            <a:off x="9277040" y="3392716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26"/>
            <a:extLst>
              <a:ext uri="{FF2B5EF4-FFF2-40B4-BE49-F238E27FC236}">
                <a16:creationId xmlns:a16="http://schemas.microsoft.com/office/drawing/2014/main" id="{F1151C31-13FC-D3BF-A343-36BD71A52EE0}"/>
              </a:ext>
            </a:extLst>
          </p:cNvPr>
          <p:cNvSpPr/>
          <p:nvPr/>
        </p:nvSpPr>
        <p:spPr>
          <a:xfrm>
            <a:off x="9287424" y="444879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27"/>
            <a:extLst>
              <a:ext uri="{FF2B5EF4-FFF2-40B4-BE49-F238E27FC236}">
                <a16:creationId xmlns:a16="http://schemas.microsoft.com/office/drawing/2014/main" id="{EC2D9C0E-AF60-8B6B-13B9-C9DA4A2C4FCC}"/>
              </a:ext>
            </a:extLst>
          </p:cNvPr>
          <p:cNvSpPr/>
          <p:nvPr/>
        </p:nvSpPr>
        <p:spPr>
          <a:xfrm>
            <a:off x="9299381" y="5438539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28"/>
            <a:extLst>
              <a:ext uri="{FF2B5EF4-FFF2-40B4-BE49-F238E27FC236}">
                <a16:creationId xmlns:a16="http://schemas.microsoft.com/office/drawing/2014/main" id="{86DD8731-B990-ED34-84F0-81485A83A7C2}"/>
              </a:ext>
            </a:extLst>
          </p:cNvPr>
          <p:cNvSpPr/>
          <p:nvPr/>
        </p:nvSpPr>
        <p:spPr>
          <a:xfrm>
            <a:off x="9277040" y="645701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29"/>
            <a:extLst>
              <a:ext uri="{FF2B5EF4-FFF2-40B4-BE49-F238E27FC236}">
                <a16:creationId xmlns:a16="http://schemas.microsoft.com/office/drawing/2014/main" id="{F2C754B8-A8A0-2C3A-723B-D2F7152B3AF1}"/>
              </a:ext>
            </a:extLst>
          </p:cNvPr>
          <p:cNvSpPr/>
          <p:nvPr/>
        </p:nvSpPr>
        <p:spPr>
          <a:xfrm>
            <a:off x="9287424" y="197759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E1690-6B90-6C1E-E9C4-2255E6017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11895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0FF0A-DF11-F2B0-2CAE-CBDACF278771}"/>
              </a:ext>
            </a:extLst>
          </p:cNvPr>
          <p:cNvSpPr txBox="1"/>
          <p:nvPr/>
        </p:nvSpPr>
        <p:spPr>
          <a:xfrm>
            <a:off x="9106887" y="4117853"/>
            <a:ext cx="2970318" cy="415498"/>
          </a:xfrm>
          <a:prstGeom prst="rect">
            <a:avLst/>
          </a:prstGeom>
          <a:solidFill>
            <a:srgbClr val="232F3E"/>
          </a:solidFill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solidFill>
                  <a:srgbClr val="FFFFFF"/>
                </a:solidFill>
                <a:effectLst/>
                <a:latin typeface="AmazonEmber"/>
              </a:rPr>
              <a:t>Automate your image and video analysis with machine learning.</a:t>
            </a:r>
            <a:endParaRPr lang="en-US" sz="1050" dirty="0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BCE22992-9557-7845-9928-AF22B60CA78F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hlinkClick r:id="rId3" action="ppaction://hlinksldjump"/>
            <a:extLst>
              <a:ext uri="{FF2B5EF4-FFF2-40B4-BE49-F238E27FC236}">
                <a16:creationId xmlns:a16="http://schemas.microsoft.com/office/drawing/2014/main" id="{F2C0C9A6-056A-3872-A9C5-13C0E822A17A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4" action="ppaction://hlinksldjump"/>
            <a:extLst>
              <a:ext uri="{FF2B5EF4-FFF2-40B4-BE49-F238E27FC236}">
                <a16:creationId xmlns:a16="http://schemas.microsoft.com/office/drawing/2014/main" id="{E890F66B-2685-5760-83E4-24EDA5D6BC6A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5" action="ppaction://hlinksldjump"/>
            <a:extLst>
              <a:ext uri="{FF2B5EF4-FFF2-40B4-BE49-F238E27FC236}">
                <a16:creationId xmlns:a16="http://schemas.microsoft.com/office/drawing/2014/main" id="{BFC18613-2F27-31BB-80AB-F866D63B7505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4" action="ppaction://hlinksldjump"/>
            <a:extLst>
              <a:ext uri="{FF2B5EF4-FFF2-40B4-BE49-F238E27FC236}">
                <a16:creationId xmlns:a16="http://schemas.microsoft.com/office/drawing/2014/main" id="{59D94538-D301-8D71-7F62-47FCC286CFB8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6" action="ppaction://hlinksldjump"/>
            <a:extLst>
              <a:ext uri="{FF2B5EF4-FFF2-40B4-BE49-F238E27FC236}">
                <a16:creationId xmlns:a16="http://schemas.microsoft.com/office/drawing/2014/main" id="{954FFC42-CBDF-F695-2544-F9363A3EDC86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7" action="ppaction://hlinksldjump"/>
            <a:extLst>
              <a:ext uri="{FF2B5EF4-FFF2-40B4-BE49-F238E27FC236}">
                <a16:creationId xmlns:a16="http://schemas.microsoft.com/office/drawing/2014/main" id="{FEC663A0-D76B-07F6-85C4-CB35CF139BBF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hlinkClick r:id="rId3" action="ppaction://hlinksldjump"/>
            <a:extLst>
              <a:ext uri="{FF2B5EF4-FFF2-40B4-BE49-F238E27FC236}">
                <a16:creationId xmlns:a16="http://schemas.microsoft.com/office/drawing/2014/main" id="{6CE88D29-49AA-BF8E-7F06-04D7978D1769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8" action="ppaction://hlinksldjump"/>
            <a:extLst>
              <a:ext uri="{FF2B5EF4-FFF2-40B4-BE49-F238E27FC236}">
                <a16:creationId xmlns:a16="http://schemas.microsoft.com/office/drawing/2014/main" id="{B84A2BC3-278A-5EA4-5DBD-59B61753A2ED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rId9" action="ppaction://hlinksldjump"/>
            <a:extLst>
              <a:ext uri="{FF2B5EF4-FFF2-40B4-BE49-F238E27FC236}">
                <a16:creationId xmlns:a16="http://schemas.microsoft.com/office/drawing/2014/main" id="{07374D49-EFD2-B23C-649F-18ECC8D2A8D2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" action="ppaction://noaction"/>
            <a:extLst>
              <a:ext uri="{FF2B5EF4-FFF2-40B4-BE49-F238E27FC236}">
                <a16:creationId xmlns:a16="http://schemas.microsoft.com/office/drawing/2014/main" id="{47A9BC8F-188C-0F68-5406-30250F86C181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9D4FED5E-976C-2E1F-E85A-55356BC55523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rId11" action="ppaction://hlinksldjump"/>
            <a:extLst>
              <a:ext uri="{FF2B5EF4-FFF2-40B4-BE49-F238E27FC236}">
                <a16:creationId xmlns:a16="http://schemas.microsoft.com/office/drawing/2014/main" id="{F40D302E-F213-F6FB-5F64-45B0D5FACEE2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" action="ppaction://noaction"/>
            <a:extLst>
              <a:ext uri="{FF2B5EF4-FFF2-40B4-BE49-F238E27FC236}">
                <a16:creationId xmlns:a16="http://schemas.microsoft.com/office/drawing/2014/main" id="{ABCCFD56-BE55-BBE2-EE70-5E18D0B64DCB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F05DDB12-2916-7A02-6210-8A8AF2DE6045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82D56270-B7BE-658E-0777-D919E0F8147B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BB06740C-6BE5-97A6-AF95-3BDD31E795CB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rId14" action="ppaction://hlinksldjump"/>
            <a:extLst>
              <a:ext uri="{FF2B5EF4-FFF2-40B4-BE49-F238E27FC236}">
                <a16:creationId xmlns:a16="http://schemas.microsoft.com/office/drawing/2014/main" id="{A4E21F71-1779-CF88-EFF7-E4A44DF564BF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" action="ppaction://noaction"/>
            <a:extLst>
              <a:ext uri="{FF2B5EF4-FFF2-40B4-BE49-F238E27FC236}">
                <a16:creationId xmlns:a16="http://schemas.microsoft.com/office/drawing/2014/main" id="{B707DA3E-78A9-36DA-F2F8-D6EB7E97DBE3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hlinkClick r:id="rId15" action="ppaction://hlinksldjump"/>
            <a:extLst>
              <a:ext uri="{FF2B5EF4-FFF2-40B4-BE49-F238E27FC236}">
                <a16:creationId xmlns:a16="http://schemas.microsoft.com/office/drawing/2014/main" id="{37A8D775-22C3-B64F-3BA5-79E5F034910F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rId16" action="ppaction://hlinksldjump"/>
            <a:extLst>
              <a:ext uri="{FF2B5EF4-FFF2-40B4-BE49-F238E27FC236}">
                <a16:creationId xmlns:a16="http://schemas.microsoft.com/office/drawing/2014/main" id="{F01FB59D-09A4-1945-050C-5D7A2894DBEF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B70385FD-DC9A-4504-2CC2-09CF3462F955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" action="ppaction://noaction"/>
            <a:extLst>
              <a:ext uri="{FF2B5EF4-FFF2-40B4-BE49-F238E27FC236}">
                <a16:creationId xmlns:a16="http://schemas.microsoft.com/office/drawing/2014/main" id="{F894BF18-10C8-68AF-3958-998635D0AF69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7" action="ppaction://hlinksldjump"/>
            <a:extLst>
              <a:ext uri="{FF2B5EF4-FFF2-40B4-BE49-F238E27FC236}">
                <a16:creationId xmlns:a16="http://schemas.microsoft.com/office/drawing/2014/main" id="{3CE127A9-C9D4-221E-92A7-70A2DFFD6A1B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8" action="ppaction://hlinksldjump"/>
            <a:extLst>
              <a:ext uri="{FF2B5EF4-FFF2-40B4-BE49-F238E27FC236}">
                <a16:creationId xmlns:a16="http://schemas.microsoft.com/office/drawing/2014/main" id="{12B7FC07-4C66-6BC0-B903-AB753ED35BD1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0" action="ppaction://hlinksldjump"/>
            <a:extLst>
              <a:ext uri="{FF2B5EF4-FFF2-40B4-BE49-F238E27FC236}">
                <a16:creationId xmlns:a16="http://schemas.microsoft.com/office/drawing/2014/main" id="{CE7B4408-C645-07CC-F964-C8C550C3F3C9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hlinkClick r:id="rId19" action="ppaction://hlinksldjump"/>
            <a:extLst>
              <a:ext uri="{FF2B5EF4-FFF2-40B4-BE49-F238E27FC236}">
                <a16:creationId xmlns:a16="http://schemas.microsoft.com/office/drawing/2014/main" id="{D0E0B6C1-AD32-6C97-81E7-B496761904C4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" action="ppaction://noaction"/>
            <a:extLst>
              <a:ext uri="{FF2B5EF4-FFF2-40B4-BE49-F238E27FC236}">
                <a16:creationId xmlns:a16="http://schemas.microsoft.com/office/drawing/2014/main" id="{471DC2FE-DB20-551D-7088-D15080004C30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0" action="ppaction://hlinksldjump"/>
            <a:extLst>
              <a:ext uri="{FF2B5EF4-FFF2-40B4-BE49-F238E27FC236}">
                <a16:creationId xmlns:a16="http://schemas.microsoft.com/office/drawing/2014/main" id="{77708235-ECCB-6CBD-E32E-50E4FA4DFFFD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1" action="ppaction://hlinksldjump"/>
            <a:extLst>
              <a:ext uri="{FF2B5EF4-FFF2-40B4-BE49-F238E27FC236}">
                <a16:creationId xmlns:a16="http://schemas.microsoft.com/office/drawing/2014/main" id="{0D812C26-6437-E6DB-2972-34FF7C489C92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2" action="ppaction://hlinksldjump"/>
            <a:extLst>
              <a:ext uri="{FF2B5EF4-FFF2-40B4-BE49-F238E27FC236}">
                <a16:creationId xmlns:a16="http://schemas.microsoft.com/office/drawing/2014/main" id="{2034230F-89AD-A89F-3F21-5D2AE6A83380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hlinkClick r:id="" action="ppaction://noaction"/>
            <a:extLst>
              <a:ext uri="{FF2B5EF4-FFF2-40B4-BE49-F238E27FC236}">
                <a16:creationId xmlns:a16="http://schemas.microsoft.com/office/drawing/2014/main" id="{B3A4E722-718D-F71B-1C22-925ABED9FC56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3"/>
            <a:extLst>
              <a:ext uri="{FF2B5EF4-FFF2-40B4-BE49-F238E27FC236}">
                <a16:creationId xmlns:a16="http://schemas.microsoft.com/office/drawing/2014/main" id="{3FF99AA7-B7F9-0C66-2B44-3ADFF7684105}"/>
              </a:ext>
            </a:extLst>
          </p:cNvPr>
          <p:cNvSpPr/>
          <p:nvPr/>
        </p:nvSpPr>
        <p:spPr>
          <a:xfrm>
            <a:off x="9156253" y="4547472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24"/>
            <a:extLst>
              <a:ext uri="{FF2B5EF4-FFF2-40B4-BE49-F238E27FC236}">
                <a16:creationId xmlns:a16="http://schemas.microsoft.com/office/drawing/2014/main" id="{55DB7561-E0E6-1A2A-70F3-056FE1048F07}"/>
              </a:ext>
            </a:extLst>
          </p:cNvPr>
          <p:cNvSpPr/>
          <p:nvPr/>
        </p:nvSpPr>
        <p:spPr>
          <a:xfrm>
            <a:off x="9156253" y="3156022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5788155-53FC-612F-541F-531A34BD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94" y="-5938"/>
            <a:ext cx="12201894" cy="6852582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3CE7DDD3-0B17-B3AA-1CB9-D5DF55653742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15B39B8F-A00B-088D-54FE-02975FDC69C5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812A63AE-374E-676F-485B-C39A8ED5CDEE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6A5BA459-9287-2AB3-6E42-F15B7961A68F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1E5220ED-680C-2DB2-25C6-05A80FCBB05B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4970E1A8-3688-E467-521C-42E09A7D862C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3AFFCCFA-B56C-B5FC-BE0E-DF3C4F2681B5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4E3E5858-B715-1715-3E1E-D336AC536FEA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3EC31BFF-F34F-05A1-13AF-3B3CC6E5EFA2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3BD2232D-2B8E-D04F-00C5-246650591A7B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CCEEF37B-9B96-AD3E-75DD-E23BC0BDCDAC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FF6ED057-3BFE-7C21-96A0-C584F23803F0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A08BB33D-D53F-FAA1-65BF-FAD8F815D564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27EFEE30-5916-CD6E-4736-4C03FA2DC693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928B773A-3EA8-F6EE-9977-EB60F313E73E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35A77F39-BCA8-5A65-FE84-261FEADFCB71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42F24311-40D3-3057-7F0A-EABCEDE21B24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53F733FC-A41A-346F-5702-329B4B4F5B95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AFAE3EE8-343D-A7CB-26A2-9DCC9BC1701D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F796A110-9BD0-8044-F2D0-12B02929517B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8A1374AD-F36D-9FF8-B44B-6DC7CBEEECF5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5CAC6510-003C-4873-7151-560D9AFF1E6E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E0535772-2C58-E9DA-DDD7-FC0A3728B051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03BA25DE-402C-11DF-97B7-267145A8DF73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8" action="ppaction://hlinksldjump"/>
            <a:extLst>
              <a:ext uri="{FF2B5EF4-FFF2-40B4-BE49-F238E27FC236}">
                <a16:creationId xmlns:a16="http://schemas.microsoft.com/office/drawing/2014/main" id="{5D7AC034-236F-340D-0E64-109115A2BCEF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086580C4-0399-0CE4-D1A2-23646EAB068A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46AA7EFC-8878-74FF-C7E0-193E0981AD04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20" action="ppaction://hlinksldjump"/>
            <a:extLst>
              <a:ext uri="{FF2B5EF4-FFF2-40B4-BE49-F238E27FC236}">
                <a16:creationId xmlns:a16="http://schemas.microsoft.com/office/drawing/2014/main" id="{B646EE02-890C-C858-D63B-517875B2572E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2597CCE9-2D86-6847-A94C-BB142ED6104E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1" action="ppaction://hlinksldjump"/>
            <a:extLst>
              <a:ext uri="{FF2B5EF4-FFF2-40B4-BE49-F238E27FC236}">
                <a16:creationId xmlns:a16="http://schemas.microsoft.com/office/drawing/2014/main" id="{D4515DA9-068F-1F7C-97CC-1B3F1BD43F28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64B8E056-8AA9-DDF9-F2E5-3761F843AF84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3242C58C-EAA6-9458-667A-B10E80093C17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25BAAFC0-2D08-1AE5-EB01-1EAB48DF6E86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4"/>
            <a:extLst>
              <a:ext uri="{FF2B5EF4-FFF2-40B4-BE49-F238E27FC236}">
                <a16:creationId xmlns:a16="http://schemas.microsoft.com/office/drawing/2014/main" id="{2AB5B700-2F6C-8C61-9AE9-9CE522DA9B07}"/>
              </a:ext>
            </a:extLst>
          </p:cNvPr>
          <p:cNvSpPr/>
          <p:nvPr/>
        </p:nvSpPr>
        <p:spPr>
          <a:xfrm>
            <a:off x="9156253" y="4418356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25"/>
            <a:extLst>
              <a:ext uri="{FF2B5EF4-FFF2-40B4-BE49-F238E27FC236}">
                <a16:creationId xmlns:a16="http://schemas.microsoft.com/office/drawing/2014/main" id="{CD678C0F-E15C-D15A-E594-FF35A990A75E}"/>
              </a:ext>
            </a:extLst>
          </p:cNvPr>
          <p:cNvSpPr/>
          <p:nvPr/>
        </p:nvSpPr>
        <p:spPr>
          <a:xfrm>
            <a:off x="9192142" y="3032611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26"/>
            <a:extLst>
              <a:ext uri="{FF2B5EF4-FFF2-40B4-BE49-F238E27FC236}">
                <a16:creationId xmlns:a16="http://schemas.microsoft.com/office/drawing/2014/main" id="{4FE00F44-347E-F084-1D50-863D9EE3B629}"/>
              </a:ext>
            </a:extLst>
          </p:cNvPr>
          <p:cNvSpPr/>
          <p:nvPr/>
        </p:nvSpPr>
        <p:spPr>
          <a:xfrm>
            <a:off x="10160970" y="4418356"/>
            <a:ext cx="1171059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C859D73-2226-4329-940A-5849655E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608370"/>
            <a:ext cx="9737035" cy="757130"/>
          </a:xfrm>
        </p:spPr>
        <p:txBody>
          <a:bodyPr/>
          <a:lstStyle/>
          <a:p>
            <a:r>
              <a:rPr lang="en-US" dirty="0"/>
              <a:t>Introduction to AI services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DFFA21-8008-4936-B87F-32A9D4C70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1491342"/>
            <a:ext cx="9144000" cy="258532"/>
          </a:xfrm>
        </p:spPr>
        <p:txBody>
          <a:bodyPr/>
          <a:lstStyle/>
          <a:p>
            <a:r>
              <a:rPr lang="en-US" dirty="0"/>
              <a:t>AIM001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7065A5-899E-4ACF-A270-CA9F51312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622800"/>
            <a:ext cx="9144000" cy="369332"/>
          </a:xfrm>
        </p:spPr>
        <p:txBody>
          <a:bodyPr/>
          <a:lstStyle/>
          <a:p>
            <a:r>
              <a:rPr lang="en-US" dirty="0"/>
              <a:t>Sama Bali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E1D57F7-6F2A-4403-AA43-9850DEDE5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5029200"/>
            <a:ext cx="9144000" cy="574003"/>
          </a:xfrm>
        </p:spPr>
        <p:txBody>
          <a:bodyPr/>
          <a:lstStyle/>
          <a:p>
            <a:r>
              <a:rPr lang="en-US" dirty="0"/>
              <a:t>Sr. Product Marketing Manager, AI Solutions</a:t>
            </a:r>
          </a:p>
          <a:p>
            <a:r>
              <a:rPr lang="en-US" dirty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230979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C6862-D504-67C2-792F-E228F5C3B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7E10621C-79F5-6394-7E89-26E975AFDE5A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0ECD06E6-CC5B-ECAD-8D23-47F0C5A341D8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139B5F57-BC84-B784-1951-647059D93D79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11E8225B-1598-7520-610D-DA02795A126C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D30DF898-15AB-829A-9432-379F19BDACDF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E372B702-6AD7-8C7C-6228-720E456AF83A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7D2D8405-DCB7-EA82-A425-672FF241A99C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3E49B3C9-E0F0-B74F-A3E1-03BC05C860D0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76AB0AD1-CE70-A31F-22D1-ABF8B931FF14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8C0B6ECA-D92B-E81A-03CF-6EAA656D5949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35B7298D-A442-64B1-24FA-C2DC7B3FEAE8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A486F046-8527-80E9-B916-CCB1D4F1E493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3B59702E-D955-9F02-A984-50F0A64A1231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D334EABE-C57A-7E82-3AC9-11DE0C7BF477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9933096F-F213-BB4E-9B14-659A5A5620BE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02A0F309-48C3-A2D3-0770-9AD42DE3D974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DACC47E2-2C04-EC9D-6235-92CBE5586FBD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3E73F5A1-993D-189A-188E-062EF3124A14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0AD778DB-F849-318B-1F02-FA98EF693DE7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5" action="ppaction://hlinksldjump"/>
            <a:extLst>
              <a:ext uri="{FF2B5EF4-FFF2-40B4-BE49-F238E27FC236}">
                <a16:creationId xmlns:a16="http://schemas.microsoft.com/office/drawing/2014/main" id="{4606FB04-ACD7-48E0-832B-F234EF7BF428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99105FD3-7E64-E51C-1E80-02BA3ED6AE6F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FA81D948-8A6B-ACCC-5AD5-F0DE1F527FD5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6" action="ppaction://hlinksldjump"/>
            <a:extLst>
              <a:ext uri="{FF2B5EF4-FFF2-40B4-BE49-F238E27FC236}">
                <a16:creationId xmlns:a16="http://schemas.microsoft.com/office/drawing/2014/main" id="{F0F41B93-F990-9004-3FA5-B9D9275E5758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7" action="ppaction://hlinksldjump"/>
            <a:extLst>
              <a:ext uri="{FF2B5EF4-FFF2-40B4-BE49-F238E27FC236}">
                <a16:creationId xmlns:a16="http://schemas.microsoft.com/office/drawing/2014/main" id="{0E3AE9B6-9B1C-3AD9-60CF-2403C2235A4C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4D620646-25E1-DBF4-8DEE-2C8978CC4419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29854B29-04C2-404D-EF74-18314DE4515F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1033DB4A-6005-621B-A6BA-21099403601E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6AB8CF89-C1B7-119B-6701-6F831FFAB3F6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4D1476D5-A094-DE8E-37C6-210C9A4CD750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7A77FA87-691A-7014-D67B-5DBFAF1E2A51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115D4B83-30EE-A41A-64D8-0ADEF1217EBA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35A7DCE8-1E61-447B-6B5C-1561A725B79F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0AFB662B-A308-E615-BF42-C1EA13B00976}"/>
              </a:ext>
            </a:extLst>
          </p:cNvPr>
          <p:cNvSpPr/>
          <p:nvPr/>
        </p:nvSpPr>
        <p:spPr>
          <a:xfrm>
            <a:off x="9156253" y="514560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24"/>
            <a:extLst>
              <a:ext uri="{FF2B5EF4-FFF2-40B4-BE49-F238E27FC236}">
                <a16:creationId xmlns:a16="http://schemas.microsoft.com/office/drawing/2014/main" id="{7E53EADC-758E-5D87-3812-D736F4538908}"/>
              </a:ext>
            </a:extLst>
          </p:cNvPr>
          <p:cNvSpPr/>
          <p:nvPr/>
        </p:nvSpPr>
        <p:spPr>
          <a:xfrm>
            <a:off x="9156253" y="3963389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B92522-06A8-9540-6B0A-F0C788CF01F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51838" y="2593227"/>
            <a:ext cx="1003300" cy="2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FC5E1-282D-B00F-CE6B-5F9B666EC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8619E17D-A2FE-7F9A-4B37-DE7EE708A155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5F802267-681E-C3F8-D702-5A2D5228A1AB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BC33A6A3-D4AD-182C-ED8D-16024DEE7214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A01E4792-4833-6C0C-509E-610C3EB4791E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B487F934-2E9D-2C2F-348F-9913DBF5968F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6384FC5D-FE24-6C44-50A5-1512453E7B8A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580FE65A-3F22-DCB0-A8D7-03341C240E50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B3FAA94B-E10A-A76C-ADFC-C108F3AB5718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F46636BA-8CFE-1C6B-5B58-9323775D58C4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C1E785FB-B754-2EAF-16B0-6AA2454AA3B9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DF552CE1-98C1-D723-D3AD-AE844A330828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6A104E95-4F64-A320-6874-3BF9FDBE8C37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E57D7219-5572-E2D8-3A0D-99354EF4D224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8759D996-255E-B06F-E4F9-0F063D2FAF69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D8ED9478-A3FB-37F3-9899-2462AB8102AD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3A7C13F0-D168-1742-91A4-17267EC7E164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3C62F5B7-914F-C20B-A312-824B33B18BA1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41F45AF8-932E-6F36-59EA-111294905D5D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96CA0AB5-0D74-744D-D05C-B601E2E57090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14765A79-D091-BA2F-18B6-1DE873914CDB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B67EBACD-81CE-CC42-2C50-155A7052F96A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853FCA38-C901-444A-6B6E-26674D6DCC51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6" action="ppaction://hlinksldjump"/>
            <a:extLst>
              <a:ext uri="{FF2B5EF4-FFF2-40B4-BE49-F238E27FC236}">
                <a16:creationId xmlns:a16="http://schemas.microsoft.com/office/drawing/2014/main" id="{406714DE-0943-9FC4-8E6D-2CC9B7FDAB7F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7" action="ppaction://hlinksldjump"/>
            <a:extLst>
              <a:ext uri="{FF2B5EF4-FFF2-40B4-BE49-F238E27FC236}">
                <a16:creationId xmlns:a16="http://schemas.microsoft.com/office/drawing/2014/main" id="{A3DD2033-147A-9096-2350-AB22A636C9DE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0ED70411-FC6D-4568-CFA7-208C5AEFB70A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C324531F-A725-B9D6-9E7B-3896DE029C76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479E31B6-25CF-6FBA-13D5-9A7920D1BE80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31B7D9E0-D67B-5C90-9EF2-631D5D8DE0F7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1B45ED8A-EFF1-6EC2-E936-147493863266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6A3CF544-491C-5F6B-AF81-73B691E57758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E8FFDBE8-F06E-6C80-6635-F92967A818F4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A4F846A8-F66C-3134-AC9D-8518F84B4D5F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FD604699-5984-3E29-3445-E15C737D6B1B}"/>
              </a:ext>
            </a:extLst>
          </p:cNvPr>
          <p:cNvSpPr/>
          <p:nvPr/>
        </p:nvSpPr>
        <p:spPr>
          <a:xfrm>
            <a:off x="9156253" y="458025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24"/>
            <a:extLst>
              <a:ext uri="{FF2B5EF4-FFF2-40B4-BE49-F238E27FC236}">
                <a16:creationId xmlns:a16="http://schemas.microsoft.com/office/drawing/2014/main" id="{C7094E06-75DC-78E1-B5D6-0555CA228735}"/>
              </a:ext>
            </a:extLst>
          </p:cNvPr>
          <p:cNvSpPr/>
          <p:nvPr/>
        </p:nvSpPr>
        <p:spPr>
          <a:xfrm>
            <a:off x="9135929" y="3083749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274BE-1658-D491-9F0C-6490D4F4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9522C007-87B7-75C5-1F41-56C27B0889CD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E9E175A9-723D-C2B8-9D73-5785E1183814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5A19435B-395C-9190-4074-5B7BEF19B069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891915E9-0841-1415-F98E-A32F0EDA31D9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1CE67239-0CFA-964B-82B0-DDF3549BA205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47B27FB3-4F69-8424-030C-14937F7128CA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7285359A-63CA-B02A-BF4B-84210BD8B939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C43330C7-BD32-B343-40AF-A1F8A1EE0E22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23EF3669-9FCF-58A2-CE60-9144D1D313BF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E9BFCCCA-DC45-B5E7-2EB2-86F9AABC179A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8D3A6844-13D4-647B-627C-0D322A3A3315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C1EC9661-4B20-2CC5-C85E-124E3582DE31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5D4C6F2D-E165-185F-9A48-75741A24CF60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516F73CE-06C6-C9C3-3531-13E4F40124FC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3E1D8A92-41C1-E668-8955-F2BF09C76B8E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3" action="ppaction://hlinksldjump"/>
            <a:extLst>
              <a:ext uri="{FF2B5EF4-FFF2-40B4-BE49-F238E27FC236}">
                <a16:creationId xmlns:a16="http://schemas.microsoft.com/office/drawing/2014/main" id="{EFBDA6A9-4E1F-02FB-1806-EA410D5EF209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4" action="ppaction://hlinksldjump"/>
            <a:extLst>
              <a:ext uri="{FF2B5EF4-FFF2-40B4-BE49-F238E27FC236}">
                <a16:creationId xmlns:a16="http://schemas.microsoft.com/office/drawing/2014/main" id="{C5FAB180-346D-9552-EC08-976E0103A952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B7B8A305-C251-0940-C1E7-13A4C75F0A48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20EC67A6-7D05-7922-9B2D-177496690F49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E19B1A48-F8D7-16E7-D53E-4D40D924CD64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6C9E8A89-C811-C355-E54C-28266112D305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3D8AF42D-CC02-7248-FB50-4BF0FACD2967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7" action="ppaction://hlinksldjump"/>
            <a:extLst>
              <a:ext uri="{FF2B5EF4-FFF2-40B4-BE49-F238E27FC236}">
                <a16:creationId xmlns:a16="http://schemas.microsoft.com/office/drawing/2014/main" id="{F3C7F542-D168-815E-BBAA-52A31367C00E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8" action="ppaction://hlinksldjump"/>
            <a:extLst>
              <a:ext uri="{FF2B5EF4-FFF2-40B4-BE49-F238E27FC236}">
                <a16:creationId xmlns:a16="http://schemas.microsoft.com/office/drawing/2014/main" id="{BB6EF005-6DEB-E821-5B26-84A9B4A88968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11BCC449-03D4-13E3-849C-F878B05A6354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372E5B4E-8D69-B1AC-A760-78E04E869018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20" action="ppaction://hlinksldjump"/>
            <a:extLst>
              <a:ext uri="{FF2B5EF4-FFF2-40B4-BE49-F238E27FC236}">
                <a16:creationId xmlns:a16="http://schemas.microsoft.com/office/drawing/2014/main" id="{652E675D-769C-FCC9-9F76-5A8BF626A962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24CFE603-229B-EED5-8D8A-9167F22DAAF7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1" action="ppaction://hlinksldjump"/>
            <a:extLst>
              <a:ext uri="{FF2B5EF4-FFF2-40B4-BE49-F238E27FC236}">
                <a16:creationId xmlns:a16="http://schemas.microsoft.com/office/drawing/2014/main" id="{C12C0AA9-F59D-C960-30E1-113539F70CC7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425F0283-6027-E681-BC7F-85C5BAE8A931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C4547074-6BB6-0E86-893B-92F0B615E1C9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721A97BF-C30C-713B-0794-462DAFDD08DB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4"/>
            <a:extLst>
              <a:ext uri="{FF2B5EF4-FFF2-40B4-BE49-F238E27FC236}">
                <a16:creationId xmlns:a16="http://schemas.microsoft.com/office/drawing/2014/main" id="{DBBC6CC4-ED75-E1C0-19EC-CF23B8A19156}"/>
              </a:ext>
            </a:extLst>
          </p:cNvPr>
          <p:cNvSpPr/>
          <p:nvPr/>
        </p:nvSpPr>
        <p:spPr>
          <a:xfrm>
            <a:off x="9148696" y="4667673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6878D5-4A55-8223-CF34-B55D5D5237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8696" y="3302056"/>
            <a:ext cx="1003300" cy="2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1E661-7811-85E2-74F4-DE7DE836D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9471EEEA-E868-EC75-8586-291F4D606C1F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A8DE5A33-645D-4857-919D-9EA18B59B0EA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F80F868A-4D7B-A4EA-A9C0-56FB16101186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0F4B919A-BEB6-DFE2-EB3E-910729639E8F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9B2DB935-C163-06F4-CFDE-B65D4A34C7FF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64798DA5-D6E7-BCF3-D8E5-BF3D04D42725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B6FD838E-F698-25E0-A79F-D1C70B67C700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60299644-77D7-AE4E-0C58-BF574E0561B2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0462D2B1-A2AD-03AF-FD91-5829A2EA3F19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94A9D9CD-8CFA-DBF2-4D5D-0FBEBDE8C405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297065A3-F51B-4895-188B-63489AF3875D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A07D02A8-0580-88EB-5732-9596808DFC3C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306FD67C-DFD4-B951-FBC5-66CC9733A894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33C96708-DA78-CB25-E82C-C804FD1A0886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2" action="ppaction://hlinksldjump"/>
            <a:extLst>
              <a:ext uri="{FF2B5EF4-FFF2-40B4-BE49-F238E27FC236}">
                <a16:creationId xmlns:a16="http://schemas.microsoft.com/office/drawing/2014/main" id="{D4EE722F-E834-0073-BE96-7740474CF228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D5369D54-D443-4939-EF00-B5E28DD49E8C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3" action="ppaction://hlinksldjump"/>
            <a:extLst>
              <a:ext uri="{FF2B5EF4-FFF2-40B4-BE49-F238E27FC236}">
                <a16:creationId xmlns:a16="http://schemas.microsoft.com/office/drawing/2014/main" id="{9DA46777-2667-D175-23BC-6EDA66907B6B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29B7D76E-6B40-DD1D-CC5C-8EEF1E42F1D0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4" action="ppaction://hlinksldjump"/>
            <a:extLst>
              <a:ext uri="{FF2B5EF4-FFF2-40B4-BE49-F238E27FC236}">
                <a16:creationId xmlns:a16="http://schemas.microsoft.com/office/drawing/2014/main" id="{F9B51A40-98FC-0A53-2CAC-FF1AA5812A55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5" action="ppaction://hlinksldjump"/>
            <a:extLst>
              <a:ext uri="{FF2B5EF4-FFF2-40B4-BE49-F238E27FC236}">
                <a16:creationId xmlns:a16="http://schemas.microsoft.com/office/drawing/2014/main" id="{CB7CD540-F201-4623-7D26-CCD9C43A8509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2854D6A2-2CCE-B686-BA97-BA24FB552A2A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B6AC9E75-3ED0-A871-6B46-64E98F14DA36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6" action="ppaction://hlinksldjump"/>
            <a:extLst>
              <a:ext uri="{FF2B5EF4-FFF2-40B4-BE49-F238E27FC236}">
                <a16:creationId xmlns:a16="http://schemas.microsoft.com/office/drawing/2014/main" id="{214CC7A3-54D4-3B8B-5C02-7E5E0D7DACCF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7" action="ppaction://hlinksldjump"/>
            <a:extLst>
              <a:ext uri="{FF2B5EF4-FFF2-40B4-BE49-F238E27FC236}">
                <a16:creationId xmlns:a16="http://schemas.microsoft.com/office/drawing/2014/main" id="{024FB90A-2669-D8F8-5F99-A8DA33DE9CA7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B44ABB9D-E935-9C57-9BD5-289A047F0959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8F8DDEFF-315C-A6EB-E579-734464CAE344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0E1179E7-B567-0EA4-C940-0A1D7775819D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F1A5ED5F-C567-13DC-C7C7-74130B4231F9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6E17A5EA-555C-8FD6-AA60-6C9A3275D4B9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898FC5E1-2CC3-901C-C57D-DD1681FB2212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834B7899-4CFB-9BD6-5262-5696BF047C99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62A5E5B6-93BC-EFB4-9B47-8BB9E5457BAF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EB6B8151-4536-3A40-D49E-4B490901D149}"/>
              </a:ext>
            </a:extLst>
          </p:cNvPr>
          <p:cNvSpPr/>
          <p:nvPr/>
        </p:nvSpPr>
        <p:spPr>
          <a:xfrm>
            <a:off x="9141803" y="3821711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611C4-E33C-3084-360A-DA6D6123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800AC712-F424-AF1E-15AE-F5C06485B1D6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091F17FF-ECE1-F543-D156-CECEAB912043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EF24F24A-4270-1FC3-75AB-2E4FD7AEA6FB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632582D9-854B-1618-97B5-5312A19FCED1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4" action="ppaction://hlinksldjump"/>
            <a:extLst>
              <a:ext uri="{FF2B5EF4-FFF2-40B4-BE49-F238E27FC236}">
                <a16:creationId xmlns:a16="http://schemas.microsoft.com/office/drawing/2014/main" id="{88869A03-7032-BB64-1F73-A34D47D78841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403570A4-CAEA-D889-DA64-D0A52063AA8A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F4FE5173-98B4-F00E-545F-5C7226DFCA38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3" action="ppaction://hlinksldjump"/>
            <a:extLst>
              <a:ext uri="{FF2B5EF4-FFF2-40B4-BE49-F238E27FC236}">
                <a16:creationId xmlns:a16="http://schemas.microsoft.com/office/drawing/2014/main" id="{096DCEA7-F525-1B6B-4A6E-B9DE3C2C6238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6D3DC8E5-A894-9326-12AD-37D54CFCC93B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1AF70241-AE4B-0E11-E4AC-CC9FAD29FE9F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6FE533CA-CA00-1AAE-45CE-AAAA7A92DF92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10" action="ppaction://hlinksldjump"/>
            <a:extLst>
              <a:ext uri="{FF2B5EF4-FFF2-40B4-BE49-F238E27FC236}">
                <a16:creationId xmlns:a16="http://schemas.microsoft.com/office/drawing/2014/main" id="{BD5077BA-5A65-57EC-46C8-23164F28337D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1" action="ppaction://hlinksldjump"/>
            <a:extLst>
              <a:ext uri="{FF2B5EF4-FFF2-40B4-BE49-F238E27FC236}">
                <a16:creationId xmlns:a16="http://schemas.microsoft.com/office/drawing/2014/main" id="{0612FADE-F862-52A5-DF2E-885A106BEC7D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55876F9F-C3ED-BA82-2E44-2B9DF6ECFBF6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16B7B41A-8044-AD53-663D-38AD25D59D96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A8DCF921-3E8B-3005-3838-3FA04610E8A9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3" action="ppaction://hlinksldjump"/>
            <a:extLst>
              <a:ext uri="{FF2B5EF4-FFF2-40B4-BE49-F238E27FC236}">
                <a16:creationId xmlns:a16="http://schemas.microsoft.com/office/drawing/2014/main" id="{F051D8F4-E53C-D117-02EE-E7EA22EF1164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E18DD22B-D2C7-6E34-719D-6C7FAB8D5D2F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4" action="ppaction://hlinksldjump"/>
            <a:extLst>
              <a:ext uri="{FF2B5EF4-FFF2-40B4-BE49-F238E27FC236}">
                <a16:creationId xmlns:a16="http://schemas.microsoft.com/office/drawing/2014/main" id="{FE973D81-B529-C6D7-6694-E57FC0A86271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5" action="ppaction://hlinksldjump"/>
            <a:extLst>
              <a:ext uri="{FF2B5EF4-FFF2-40B4-BE49-F238E27FC236}">
                <a16:creationId xmlns:a16="http://schemas.microsoft.com/office/drawing/2014/main" id="{2E5AE9AA-E540-47A5-2AE2-63C3668DF10D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5010BA98-BC2A-2760-134E-6ADFE9CEB422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" action="ppaction://noaction"/>
            <a:extLst>
              <a:ext uri="{FF2B5EF4-FFF2-40B4-BE49-F238E27FC236}">
                <a16:creationId xmlns:a16="http://schemas.microsoft.com/office/drawing/2014/main" id="{62F49DB5-0B7D-6F72-3E6A-4FF3BC8EEBFF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6" action="ppaction://hlinksldjump"/>
            <a:extLst>
              <a:ext uri="{FF2B5EF4-FFF2-40B4-BE49-F238E27FC236}">
                <a16:creationId xmlns:a16="http://schemas.microsoft.com/office/drawing/2014/main" id="{35D8B9FF-E841-AF27-C7CA-D658E1B59BAB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7" action="ppaction://hlinksldjump"/>
            <a:extLst>
              <a:ext uri="{FF2B5EF4-FFF2-40B4-BE49-F238E27FC236}">
                <a16:creationId xmlns:a16="http://schemas.microsoft.com/office/drawing/2014/main" id="{09949E1B-9A02-704F-4303-40590F178026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8" action="ppaction://hlinksldjump"/>
            <a:extLst>
              <a:ext uri="{FF2B5EF4-FFF2-40B4-BE49-F238E27FC236}">
                <a16:creationId xmlns:a16="http://schemas.microsoft.com/office/drawing/2014/main" id="{141476A6-4E3C-EC56-6F6A-DC12FDD0E0D7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10" action="ppaction://hlinksldjump"/>
            <a:extLst>
              <a:ext uri="{FF2B5EF4-FFF2-40B4-BE49-F238E27FC236}">
                <a16:creationId xmlns:a16="http://schemas.microsoft.com/office/drawing/2014/main" id="{7EA915A0-5CBC-BACF-9B47-9D0A8F4B19A5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9" action="ppaction://hlinksldjump"/>
            <a:extLst>
              <a:ext uri="{FF2B5EF4-FFF2-40B4-BE49-F238E27FC236}">
                <a16:creationId xmlns:a16="http://schemas.microsoft.com/office/drawing/2014/main" id="{D55A7ABF-1CCD-C7AE-3691-E42BA690D851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" action="ppaction://noaction"/>
            <a:extLst>
              <a:ext uri="{FF2B5EF4-FFF2-40B4-BE49-F238E27FC236}">
                <a16:creationId xmlns:a16="http://schemas.microsoft.com/office/drawing/2014/main" id="{3AE3455D-98C5-8B98-116D-065480A872E3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0" action="ppaction://hlinksldjump"/>
            <a:extLst>
              <a:ext uri="{FF2B5EF4-FFF2-40B4-BE49-F238E27FC236}">
                <a16:creationId xmlns:a16="http://schemas.microsoft.com/office/drawing/2014/main" id="{DFDF9DC5-4904-5977-C99F-D4001E7F6770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1" action="ppaction://hlinksldjump"/>
            <a:extLst>
              <a:ext uri="{FF2B5EF4-FFF2-40B4-BE49-F238E27FC236}">
                <a16:creationId xmlns:a16="http://schemas.microsoft.com/office/drawing/2014/main" id="{323DCD44-6E36-6B49-D551-0AD5532DD0D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2" action="ppaction://hlinksldjump"/>
            <a:extLst>
              <a:ext uri="{FF2B5EF4-FFF2-40B4-BE49-F238E27FC236}">
                <a16:creationId xmlns:a16="http://schemas.microsoft.com/office/drawing/2014/main" id="{C2E4C3F2-87E4-A54F-50DE-B492D43950E3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" action="ppaction://noaction"/>
            <a:extLst>
              <a:ext uri="{FF2B5EF4-FFF2-40B4-BE49-F238E27FC236}">
                <a16:creationId xmlns:a16="http://schemas.microsoft.com/office/drawing/2014/main" id="{8B435563-3630-A5BE-246D-E990418B63FE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3"/>
            <a:extLst>
              <a:ext uri="{FF2B5EF4-FFF2-40B4-BE49-F238E27FC236}">
                <a16:creationId xmlns:a16="http://schemas.microsoft.com/office/drawing/2014/main" id="{40148EAF-88F4-D2C2-4754-6D855C10B0EC}"/>
              </a:ext>
            </a:extLst>
          </p:cNvPr>
          <p:cNvSpPr/>
          <p:nvPr/>
        </p:nvSpPr>
        <p:spPr>
          <a:xfrm>
            <a:off x="9196229" y="4580255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24"/>
            <a:extLst>
              <a:ext uri="{FF2B5EF4-FFF2-40B4-BE49-F238E27FC236}">
                <a16:creationId xmlns:a16="http://schemas.microsoft.com/office/drawing/2014/main" id="{D37E5148-A048-0483-25E0-53D134CF9ACE}"/>
              </a:ext>
            </a:extLst>
          </p:cNvPr>
          <p:cNvSpPr/>
          <p:nvPr/>
        </p:nvSpPr>
        <p:spPr>
          <a:xfrm>
            <a:off x="9196229" y="3107314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53B67F7-BA2E-4B34-9FDE-0C7B858E0358}"/>
              </a:ext>
            </a:extLst>
          </p:cNvPr>
          <p:cNvGrpSpPr/>
          <p:nvPr/>
        </p:nvGrpSpPr>
        <p:grpSpPr>
          <a:xfrm>
            <a:off x="4769669" y="950398"/>
            <a:ext cx="7172218" cy="4141149"/>
            <a:chOff x="4485132" y="1114245"/>
            <a:chExt cx="7664232" cy="44252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121A78-F461-4BEE-89F6-2D082132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132" y="1114245"/>
              <a:ext cx="7664232" cy="4425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148127-A39B-48CE-8EB7-223ADEB8C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0" t="4297" r="3796" b="5481"/>
            <a:stretch/>
          </p:blipFill>
          <p:spPr>
            <a:xfrm>
              <a:off x="5486397" y="1328682"/>
              <a:ext cx="5647763" cy="308150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A252F-0B93-47F3-B4E2-C9C3FB8285D5}"/>
                </a:ext>
              </a:extLst>
            </p:cNvPr>
            <p:cNvSpPr/>
            <p:nvPr/>
          </p:nvSpPr>
          <p:spPr>
            <a:xfrm>
              <a:off x="5486397" y="4400030"/>
              <a:ext cx="5647763" cy="466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C5A88B-3632-429D-9E14-0756A81FE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37" t="55940" r="24389" b="15182"/>
            <a:stretch/>
          </p:blipFill>
          <p:spPr>
            <a:xfrm>
              <a:off x="6386327" y="3206572"/>
              <a:ext cx="3847901" cy="1193458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3BB3C21-0651-4AA0-BCEC-B603DEC19377}"/>
              </a:ext>
            </a:extLst>
          </p:cNvPr>
          <p:cNvSpPr txBox="1">
            <a:spLocks/>
          </p:cNvSpPr>
          <p:nvPr/>
        </p:nvSpPr>
        <p:spPr>
          <a:xfrm>
            <a:off x="1954537" y="1438087"/>
            <a:ext cx="3419541" cy="1403461"/>
          </a:xfrm>
          <a:prstGeom prst="rect">
            <a:avLst/>
          </a:prstGeom>
        </p:spPr>
        <p:txBody>
          <a:bodyPr vert="horz" lIns="0" tIns="146304" rIns="91440" bIns="146304" rtlCol="0" anchor="t" anchorCtr="0">
            <a:sp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buNone/>
              <a:defRPr sz="4000" spc="-1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Amazon Ember Medium" panose="020B0603020204020204" pitchFamily="34" charset="0"/>
                <a:cs typeface="Amazon Ember Medium" panose="020B0603020204020204" pitchFamily="34" charset="0"/>
              </a:rPr>
              <a:t>AI Use Case Explorer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21F5E5D-DEE8-4174-8F02-71A3F426E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455" y="1465645"/>
            <a:ext cx="1375903" cy="13759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1B6F1-F324-4C07-B060-9A7715D122D1}"/>
              </a:ext>
            </a:extLst>
          </p:cNvPr>
          <p:cNvSpPr txBox="1"/>
          <p:nvPr/>
        </p:nvSpPr>
        <p:spPr>
          <a:xfrm>
            <a:off x="414983" y="3085416"/>
            <a:ext cx="4778916" cy="577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4510">
              <a:lnSpc>
                <a:spcPct val="114000"/>
              </a:lnSpc>
              <a:spcBef>
                <a:spcPts val="1342"/>
              </a:spcBef>
              <a:defRPr/>
            </a:pPr>
            <a:r>
              <a:rPr lang="en-US" sz="1690" dirty="0">
                <a:solidFill>
                  <a:srgbClr val="FFFFFF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Easily find the most relevant AI use cases with related content and guidance to make them real</a:t>
            </a:r>
            <a:endParaRPr lang="en-US" sz="1690" dirty="0">
              <a:solidFill>
                <a:srgbClr val="FFFFFF"/>
              </a:solidFill>
              <a:effectLst>
                <a:glow rad="63500">
                  <a:srgbClr val="000000">
                    <a:alpha val="40000"/>
                  </a:srgbClr>
                </a:glow>
              </a:effectLst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A7DC8-F4B9-70E9-9AC2-1451768E71C0}"/>
              </a:ext>
            </a:extLst>
          </p:cNvPr>
          <p:cNvSpPr txBox="1"/>
          <p:nvPr/>
        </p:nvSpPr>
        <p:spPr>
          <a:xfrm>
            <a:off x="398455" y="5292218"/>
            <a:ext cx="1141254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+mj-lt"/>
              </a:rPr>
              <a:t>aiexplorer</a:t>
            </a:r>
            <a:r>
              <a:rPr lang="en-US" sz="4000" b="1" dirty="0">
                <a:latin typeface="+mj-lt"/>
              </a:rPr>
              <a:t>.aws.amazon.com</a:t>
            </a:r>
          </a:p>
        </p:txBody>
      </p:sp>
    </p:spTree>
    <p:extLst>
      <p:ext uri="{BB962C8B-B14F-4D97-AF65-F5344CB8AC3E}">
        <p14:creationId xmlns:p14="http://schemas.microsoft.com/office/powerpoint/2010/main" val="13058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5">
            <a:extLst>
              <a:ext uri="{FF2B5EF4-FFF2-40B4-BE49-F238E27FC236}">
                <a16:creationId xmlns:a16="http://schemas.microsoft.com/office/drawing/2014/main" id="{379A881E-1828-41C5-885B-611DDDB776D7}"/>
              </a:ext>
            </a:extLst>
          </p:cNvPr>
          <p:cNvSpPr txBox="1">
            <a:spLocks/>
          </p:cNvSpPr>
          <p:nvPr/>
        </p:nvSpPr>
        <p:spPr>
          <a:xfrm>
            <a:off x="685464" y="3517870"/>
            <a:ext cx="2998901" cy="4617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Explore curated list</a:t>
            </a:r>
            <a:br>
              <a:rPr lang="en-US" sz="1800" dirty="0"/>
            </a:br>
            <a:r>
              <a:rPr lang="en-US" sz="1800" dirty="0"/>
              <a:t>of AI use cases for</a:t>
            </a:r>
            <a:br>
              <a:rPr lang="en-US" sz="1800" dirty="0"/>
            </a:br>
            <a:r>
              <a:rPr lang="en-US" sz="1800" dirty="0"/>
              <a:t>your organization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3DC772B9-6E1C-4291-972B-D6682602FE51}"/>
              </a:ext>
            </a:extLst>
          </p:cNvPr>
          <p:cNvSpPr txBox="1">
            <a:spLocks/>
          </p:cNvSpPr>
          <p:nvPr/>
        </p:nvSpPr>
        <p:spPr>
          <a:xfrm>
            <a:off x="4164470" y="3517870"/>
            <a:ext cx="3474443" cy="4617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Discover how organizations across the world are using AI</a:t>
            </a:r>
            <a:br>
              <a:rPr lang="en-US" sz="1800" dirty="0"/>
            </a:br>
            <a:r>
              <a:rPr lang="en-US" sz="1800" dirty="0"/>
              <a:t>to drive business outcomes</a:t>
            </a:r>
          </a:p>
          <a:p>
            <a:pPr marL="0" indent="0" algn="ctr">
              <a:buNone/>
            </a:pPr>
            <a:endParaRPr lang="en-US" sz="1800" b="1" dirty="0"/>
          </a:p>
        </p:txBody>
      </p:sp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E7A85B8A-B686-4FE7-8F20-067A3EFBF1C0}"/>
              </a:ext>
            </a:extLst>
          </p:cNvPr>
          <p:cNvSpPr txBox="1">
            <a:spLocks/>
          </p:cNvSpPr>
          <p:nvPr/>
        </p:nvSpPr>
        <p:spPr>
          <a:xfrm>
            <a:off x="8068218" y="3545897"/>
            <a:ext cx="3058204" cy="761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Follow our expert-curated action plan to realize the power of AI</a:t>
            </a:r>
          </a:p>
          <a:p>
            <a:pPr marL="0" indent="0" algn="ctr">
              <a:buNone/>
            </a:pPr>
            <a:endParaRPr lang="en-US" sz="18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EDC3215-CB36-4942-99FE-0B97122C9A60}"/>
              </a:ext>
            </a:extLst>
          </p:cNvPr>
          <p:cNvCxnSpPr>
            <a:cxnSpLocks/>
          </p:cNvCxnSpPr>
          <p:nvPr/>
        </p:nvCxnSpPr>
        <p:spPr>
          <a:xfrm>
            <a:off x="1714899" y="4693611"/>
            <a:ext cx="940031" cy="0"/>
          </a:xfrm>
          <a:prstGeom prst="line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E65C3F0-6FF5-4805-A5BC-0E9F48A65F8D}"/>
              </a:ext>
            </a:extLst>
          </p:cNvPr>
          <p:cNvCxnSpPr>
            <a:cxnSpLocks/>
          </p:cNvCxnSpPr>
          <p:nvPr/>
        </p:nvCxnSpPr>
        <p:spPr>
          <a:xfrm>
            <a:off x="5431676" y="4693611"/>
            <a:ext cx="940031" cy="0"/>
          </a:xfrm>
          <a:prstGeom prst="line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92AD21B-3F7F-4142-A29B-849C3DDB1F85}"/>
              </a:ext>
            </a:extLst>
          </p:cNvPr>
          <p:cNvCxnSpPr>
            <a:cxnSpLocks/>
          </p:cNvCxnSpPr>
          <p:nvPr/>
        </p:nvCxnSpPr>
        <p:spPr>
          <a:xfrm>
            <a:off x="9098516" y="4693611"/>
            <a:ext cx="940031" cy="0"/>
          </a:xfrm>
          <a:prstGeom prst="line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456D2B4-06BF-479A-B593-F895C11E3F14}"/>
              </a:ext>
            </a:extLst>
          </p:cNvPr>
          <p:cNvSpPr/>
          <p:nvPr/>
        </p:nvSpPr>
        <p:spPr>
          <a:xfrm>
            <a:off x="579508" y="1875432"/>
            <a:ext cx="3584962" cy="1211279"/>
          </a:xfrm>
          <a:prstGeom prst="homePlate">
            <a:avLst>
              <a:gd name="adj" fmla="val 19903"/>
            </a:avLst>
          </a:prstGeom>
          <a:noFill/>
          <a:ln w="28575">
            <a:solidFill>
              <a:schemeClr val="accent3"/>
            </a:solidFill>
          </a:ln>
          <a:effectLst>
            <a:innerShdw blurRad="114300">
              <a:prstClr val="black">
                <a:alpha val="6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608F8CF-3A53-4892-946F-23A170D6E669}"/>
              </a:ext>
            </a:extLst>
          </p:cNvPr>
          <p:cNvSpPr/>
          <p:nvPr/>
        </p:nvSpPr>
        <p:spPr>
          <a:xfrm>
            <a:off x="4206457" y="1875432"/>
            <a:ext cx="3563119" cy="1181106"/>
          </a:xfrm>
          <a:prstGeom prst="chevron">
            <a:avLst>
              <a:gd name="adj" fmla="val 22292"/>
            </a:avLst>
          </a:prstGeom>
          <a:noFill/>
          <a:ln w="28575">
            <a:solidFill>
              <a:schemeClr val="accent3"/>
            </a:solidFill>
          </a:ln>
          <a:effectLst>
            <a:innerShdw blurRad="114300">
              <a:prstClr val="black">
                <a:alpha val="6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5" name="Arrow: Chevron 194">
            <a:extLst>
              <a:ext uri="{FF2B5EF4-FFF2-40B4-BE49-F238E27FC236}">
                <a16:creationId xmlns:a16="http://schemas.microsoft.com/office/drawing/2014/main" id="{EEC83B6A-B2A1-4CE7-9945-149A4CB4E7D4}"/>
              </a:ext>
            </a:extLst>
          </p:cNvPr>
          <p:cNvSpPr/>
          <p:nvPr/>
        </p:nvSpPr>
        <p:spPr>
          <a:xfrm>
            <a:off x="7820283" y="1872467"/>
            <a:ext cx="3563119" cy="1181106"/>
          </a:xfrm>
          <a:prstGeom prst="chevron">
            <a:avLst>
              <a:gd name="adj" fmla="val 22292"/>
            </a:avLst>
          </a:prstGeom>
          <a:noFill/>
          <a:ln w="28575">
            <a:solidFill>
              <a:schemeClr val="accent3"/>
            </a:solidFill>
          </a:ln>
          <a:effectLst>
            <a:innerShdw blurRad="114300">
              <a:prstClr val="black">
                <a:alpha val="6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F068DC90-51D8-4B95-B26C-6CF9B2A386FE}"/>
              </a:ext>
            </a:extLst>
          </p:cNvPr>
          <p:cNvSpPr txBox="1">
            <a:spLocks/>
          </p:cNvSpPr>
          <p:nvPr/>
        </p:nvSpPr>
        <p:spPr>
          <a:xfrm>
            <a:off x="2007019" y="2118794"/>
            <a:ext cx="1612744" cy="800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Explore</a:t>
            </a:r>
            <a:br>
              <a:rPr lang="en-US" altLang="en-US" sz="2400" b="1" dirty="0"/>
            </a:br>
            <a:r>
              <a:rPr lang="en-US" altLang="en-US" sz="2400" b="1" dirty="0"/>
              <a:t>use cases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91144304-2A69-4620-8FFD-35A3A333B02C}"/>
              </a:ext>
            </a:extLst>
          </p:cNvPr>
          <p:cNvSpPr txBox="1">
            <a:spLocks/>
          </p:cNvSpPr>
          <p:nvPr/>
        </p:nvSpPr>
        <p:spPr>
          <a:xfrm>
            <a:off x="5231852" y="2104506"/>
            <a:ext cx="2501948" cy="7308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Discover success stories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6004370B-BA1E-4F18-8F2A-C06D404BBFB4}"/>
              </a:ext>
            </a:extLst>
          </p:cNvPr>
          <p:cNvSpPr txBox="1">
            <a:spLocks/>
          </p:cNvSpPr>
          <p:nvPr/>
        </p:nvSpPr>
        <p:spPr>
          <a:xfrm>
            <a:off x="9079937" y="2103441"/>
            <a:ext cx="1788958" cy="723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Mobilize your team</a:t>
            </a:r>
          </a:p>
        </p:txBody>
      </p:sp>
      <p:grpSp>
        <p:nvGrpSpPr>
          <p:cNvPr id="28" name="Graphic 238">
            <a:extLst>
              <a:ext uri="{FF2B5EF4-FFF2-40B4-BE49-F238E27FC236}">
                <a16:creationId xmlns:a16="http://schemas.microsoft.com/office/drawing/2014/main" id="{2BCD9AA5-1DD1-40B3-9827-5E96380A4E2D}"/>
              </a:ext>
            </a:extLst>
          </p:cNvPr>
          <p:cNvGrpSpPr/>
          <p:nvPr/>
        </p:nvGrpSpPr>
        <p:grpSpPr>
          <a:xfrm>
            <a:off x="784463" y="1856077"/>
            <a:ext cx="1222556" cy="1271908"/>
            <a:chOff x="2171701" y="2838451"/>
            <a:chExt cx="457200" cy="457200"/>
          </a:xfrm>
        </p:grpSpPr>
        <p:sp>
          <p:nvSpPr>
            <p:cNvPr id="29" name="Freeform: Shape 679">
              <a:extLst>
                <a:ext uri="{FF2B5EF4-FFF2-40B4-BE49-F238E27FC236}">
                  <a16:creationId xmlns:a16="http://schemas.microsoft.com/office/drawing/2014/main" id="{9605D5F0-FABE-4C1D-95EF-09DF1A358167}"/>
                </a:ext>
              </a:extLst>
            </p:cNvPr>
            <p:cNvSpPr/>
            <p:nvPr/>
          </p:nvSpPr>
          <p:spPr>
            <a:xfrm>
              <a:off x="2278777" y="2976502"/>
              <a:ext cx="243687" cy="167129"/>
            </a:xfrm>
            <a:custGeom>
              <a:avLst/>
              <a:gdLst>
                <a:gd name="connsiteX0" fmla="*/ 243688 w 243687"/>
                <a:gd name="connsiteY0" fmla="*/ 108836 h 167129"/>
                <a:gd name="connsiteX1" fmla="*/ 243688 w 243687"/>
                <a:gd name="connsiteY1" fmla="*/ 6858 h 167129"/>
                <a:gd name="connsiteX2" fmla="*/ 236830 w 243687"/>
                <a:gd name="connsiteY2" fmla="*/ 0 h 167129"/>
                <a:gd name="connsiteX3" fmla="*/ 6858 w 243687"/>
                <a:gd name="connsiteY3" fmla="*/ 0 h 167129"/>
                <a:gd name="connsiteX4" fmla="*/ 0 w 243687"/>
                <a:gd name="connsiteY4" fmla="*/ 6858 h 167129"/>
                <a:gd name="connsiteX5" fmla="*/ 0 w 243687"/>
                <a:gd name="connsiteY5" fmla="*/ 160271 h 167129"/>
                <a:gd name="connsiteX6" fmla="*/ 6858 w 243687"/>
                <a:gd name="connsiteY6" fmla="*/ 167129 h 167129"/>
                <a:gd name="connsiteX7" fmla="*/ 210678 w 243687"/>
                <a:gd name="connsiteY7" fmla="*/ 167129 h 1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687" h="167129">
                  <a:moveTo>
                    <a:pt x="243688" y="108836"/>
                  </a:moveTo>
                  <a:lnTo>
                    <a:pt x="243688" y="6858"/>
                  </a:lnTo>
                  <a:cubicBezTo>
                    <a:pt x="243688" y="3070"/>
                    <a:pt x="240618" y="0"/>
                    <a:pt x="236830" y="0"/>
                  </a:cubicBezTo>
                  <a:lnTo>
                    <a:pt x="6858" y="0"/>
                  </a:lnTo>
                  <a:cubicBezTo>
                    <a:pt x="3070" y="0"/>
                    <a:pt x="0" y="3070"/>
                    <a:pt x="0" y="6858"/>
                  </a:cubicBezTo>
                  <a:lnTo>
                    <a:pt x="0" y="160271"/>
                  </a:lnTo>
                  <a:cubicBezTo>
                    <a:pt x="0" y="164059"/>
                    <a:pt x="3070" y="167129"/>
                    <a:pt x="6858" y="167129"/>
                  </a:cubicBezTo>
                  <a:lnTo>
                    <a:pt x="210678" y="167129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0" name="Freeform: Shape 680">
              <a:extLst>
                <a:ext uri="{FF2B5EF4-FFF2-40B4-BE49-F238E27FC236}">
                  <a16:creationId xmlns:a16="http://schemas.microsoft.com/office/drawing/2014/main" id="{5650B47C-0824-42FE-98BB-10D60B4D3958}"/>
                </a:ext>
              </a:extLst>
            </p:cNvPr>
            <p:cNvSpPr/>
            <p:nvPr/>
          </p:nvSpPr>
          <p:spPr>
            <a:xfrm>
              <a:off x="2262272" y="2960089"/>
              <a:ext cx="276605" cy="202699"/>
            </a:xfrm>
            <a:custGeom>
              <a:avLst/>
              <a:gdLst>
                <a:gd name="connsiteX0" fmla="*/ 276606 w 276605"/>
                <a:gd name="connsiteY0" fmla="*/ 132359 h 202699"/>
                <a:gd name="connsiteX1" fmla="*/ 276606 w 276605"/>
                <a:gd name="connsiteY1" fmla="*/ 6858 h 202699"/>
                <a:gd name="connsiteX2" fmla="*/ 269748 w 276605"/>
                <a:gd name="connsiteY2" fmla="*/ 0 h 202699"/>
                <a:gd name="connsiteX3" fmla="*/ 6858 w 276605"/>
                <a:gd name="connsiteY3" fmla="*/ 0 h 202699"/>
                <a:gd name="connsiteX4" fmla="*/ 0 w 276605"/>
                <a:gd name="connsiteY4" fmla="*/ 6858 h 202699"/>
                <a:gd name="connsiteX5" fmla="*/ 0 w 276605"/>
                <a:gd name="connsiteY5" fmla="*/ 195842 h 202699"/>
                <a:gd name="connsiteX6" fmla="*/ 6858 w 276605"/>
                <a:gd name="connsiteY6" fmla="*/ 202700 h 202699"/>
                <a:gd name="connsiteX7" fmla="*/ 229857 w 276605"/>
                <a:gd name="connsiteY7" fmla="*/ 202700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605" h="202699">
                  <a:moveTo>
                    <a:pt x="276606" y="132359"/>
                  </a:moveTo>
                  <a:lnTo>
                    <a:pt x="276606" y="6858"/>
                  </a:lnTo>
                  <a:cubicBezTo>
                    <a:pt x="276606" y="3070"/>
                    <a:pt x="273536" y="0"/>
                    <a:pt x="269748" y="0"/>
                  </a:cubicBezTo>
                  <a:lnTo>
                    <a:pt x="6858" y="0"/>
                  </a:lnTo>
                  <a:cubicBezTo>
                    <a:pt x="3070" y="0"/>
                    <a:pt x="0" y="3070"/>
                    <a:pt x="0" y="6858"/>
                  </a:cubicBezTo>
                  <a:lnTo>
                    <a:pt x="0" y="195842"/>
                  </a:lnTo>
                  <a:cubicBezTo>
                    <a:pt x="0" y="199630"/>
                    <a:pt x="3070" y="202700"/>
                    <a:pt x="6858" y="202700"/>
                  </a:cubicBezTo>
                  <a:lnTo>
                    <a:pt x="229857" y="202700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1" name="Freeform: Shape 681">
              <a:extLst>
                <a:ext uri="{FF2B5EF4-FFF2-40B4-BE49-F238E27FC236}">
                  <a16:creationId xmlns:a16="http://schemas.microsoft.com/office/drawing/2014/main" id="{2E662A3F-A67A-47D2-A97D-9B5EA036C962}"/>
                </a:ext>
              </a:extLst>
            </p:cNvPr>
            <p:cNvSpPr/>
            <p:nvPr/>
          </p:nvSpPr>
          <p:spPr>
            <a:xfrm>
              <a:off x="2232348" y="3162742"/>
              <a:ext cx="263964" cy="24597"/>
            </a:xfrm>
            <a:custGeom>
              <a:avLst/>
              <a:gdLst>
                <a:gd name="connsiteX0" fmla="*/ 263964 w 263964"/>
                <a:gd name="connsiteY0" fmla="*/ 24597 h 24597"/>
                <a:gd name="connsiteX1" fmla="*/ 19820 w 263964"/>
                <a:gd name="connsiteY1" fmla="*/ 24597 h 24597"/>
                <a:gd name="connsiteX2" fmla="*/ 0 w 263964"/>
                <a:gd name="connsiteY2" fmla="*/ 16002 h 24597"/>
                <a:gd name="connsiteX3" fmla="*/ 0 w 263964"/>
                <a:gd name="connsiteY3" fmla="*/ 0 h 24597"/>
                <a:gd name="connsiteX4" fmla="*/ 32850 w 263964"/>
                <a:gd name="connsiteY4" fmla="*/ 0 h 2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964" h="24597">
                  <a:moveTo>
                    <a:pt x="263964" y="24597"/>
                  </a:moveTo>
                  <a:lnTo>
                    <a:pt x="19820" y="24597"/>
                  </a:lnTo>
                  <a:cubicBezTo>
                    <a:pt x="19820" y="24597"/>
                    <a:pt x="5486" y="24735"/>
                    <a:pt x="0" y="16002"/>
                  </a:cubicBezTo>
                  <a:lnTo>
                    <a:pt x="0" y="0"/>
                  </a:lnTo>
                  <a:lnTo>
                    <a:pt x="32850" y="0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2" name="Freeform: Shape 682">
              <a:extLst>
                <a:ext uri="{FF2B5EF4-FFF2-40B4-BE49-F238E27FC236}">
                  <a16:creationId xmlns:a16="http://schemas.microsoft.com/office/drawing/2014/main" id="{EC55263B-2A83-4DFA-AC7D-04A20001F3C5}"/>
                </a:ext>
              </a:extLst>
            </p:cNvPr>
            <p:cNvSpPr/>
            <p:nvPr/>
          </p:nvSpPr>
          <p:spPr>
            <a:xfrm>
              <a:off x="2485865" y="3082184"/>
              <a:ext cx="106733" cy="118780"/>
            </a:xfrm>
            <a:custGeom>
              <a:avLst/>
              <a:gdLst>
                <a:gd name="connsiteX0" fmla="*/ 65402 w 106733"/>
                <a:gd name="connsiteY0" fmla="*/ 55367 h 118780"/>
                <a:gd name="connsiteX1" fmla="*/ 102276 w 106733"/>
                <a:gd name="connsiteY1" fmla="*/ 99670 h 118780"/>
                <a:gd name="connsiteX2" fmla="*/ 79347 w 106733"/>
                <a:gd name="connsiteY2" fmla="*/ 118781 h 118780"/>
                <a:gd name="connsiteX3" fmla="*/ 42474 w 106733"/>
                <a:gd name="connsiteY3" fmla="*/ 74455 h 118780"/>
                <a:gd name="connsiteX4" fmla="*/ 25672 w 106733"/>
                <a:gd name="connsiteY4" fmla="*/ 113294 h 118780"/>
                <a:gd name="connsiteX5" fmla="*/ 0 w 106733"/>
                <a:gd name="connsiteY5" fmla="*/ 0 h 118780"/>
                <a:gd name="connsiteX6" fmla="*/ 106733 w 106733"/>
                <a:gd name="connsiteY6" fmla="*/ 45949 h 118780"/>
                <a:gd name="connsiteX7" fmla="*/ 65402 w 106733"/>
                <a:gd name="connsiteY7" fmla="*/ 55367 h 11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733" h="118780">
                  <a:moveTo>
                    <a:pt x="65402" y="55367"/>
                  </a:moveTo>
                  <a:lnTo>
                    <a:pt x="102276" y="99670"/>
                  </a:lnTo>
                  <a:lnTo>
                    <a:pt x="79347" y="118781"/>
                  </a:lnTo>
                  <a:lnTo>
                    <a:pt x="42474" y="74455"/>
                  </a:lnTo>
                  <a:lnTo>
                    <a:pt x="25672" y="113294"/>
                  </a:lnTo>
                  <a:lnTo>
                    <a:pt x="0" y="0"/>
                  </a:lnTo>
                  <a:lnTo>
                    <a:pt x="106733" y="45949"/>
                  </a:lnTo>
                  <a:lnTo>
                    <a:pt x="65402" y="5536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3" name="Freeform: Shape 683">
              <a:extLst>
                <a:ext uri="{FF2B5EF4-FFF2-40B4-BE49-F238E27FC236}">
                  <a16:creationId xmlns:a16="http://schemas.microsoft.com/office/drawing/2014/main" id="{AA5F065A-752F-44FF-885E-34469C0E9DAA}"/>
                </a:ext>
              </a:extLst>
            </p:cNvPr>
            <p:cNvSpPr/>
            <p:nvPr/>
          </p:nvSpPr>
          <p:spPr>
            <a:xfrm>
              <a:off x="2295305" y="3009443"/>
              <a:ext cx="62956" cy="19156"/>
            </a:xfrm>
            <a:custGeom>
              <a:avLst/>
              <a:gdLst>
                <a:gd name="connsiteX0" fmla="*/ 0 w 62956"/>
                <a:gd name="connsiteY0" fmla="*/ 0 h 19156"/>
                <a:gd name="connsiteX1" fmla="*/ 62956 w 62956"/>
                <a:gd name="connsiteY1" fmla="*/ 0 h 19156"/>
                <a:gd name="connsiteX2" fmla="*/ 62956 w 62956"/>
                <a:gd name="connsiteY2" fmla="*/ 19157 h 19156"/>
                <a:gd name="connsiteX3" fmla="*/ 0 w 62956"/>
                <a:gd name="connsiteY3" fmla="*/ 19157 h 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19156">
                  <a:moveTo>
                    <a:pt x="0" y="0"/>
                  </a:moveTo>
                  <a:lnTo>
                    <a:pt x="62956" y="0"/>
                  </a:lnTo>
                  <a:lnTo>
                    <a:pt x="62956" y="19157"/>
                  </a:lnTo>
                  <a:lnTo>
                    <a:pt x="0" y="191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4" name="Freeform: Shape 684">
              <a:extLst>
                <a:ext uri="{FF2B5EF4-FFF2-40B4-BE49-F238E27FC236}">
                  <a16:creationId xmlns:a16="http://schemas.microsoft.com/office/drawing/2014/main" id="{4062EE83-144A-4FCB-AD4A-FEC4C1C18ADB}"/>
                </a:ext>
              </a:extLst>
            </p:cNvPr>
            <p:cNvSpPr/>
            <p:nvPr/>
          </p:nvSpPr>
          <p:spPr>
            <a:xfrm>
              <a:off x="2295305" y="3045013"/>
              <a:ext cx="62956" cy="19156"/>
            </a:xfrm>
            <a:custGeom>
              <a:avLst/>
              <a:gdLst>
                <a:gd name="connsiteX0" fmla="*/ 0 w 62956"/>
                <a:gd name="connsiteY0" fmla="*/ 0 h 19156"/>
                <a:gd name="connsiteX1" fmla="*/ 62956 w 62956"/>
                <a:gd name="connsiteY1" fmla="*/ 0 h 19156"/>
                <a:gd name="connsiteX2" fmla="*/ 62956 w 62956"/>
                <a:gd name="connsiteY2" fmla="*/ 19157 h 19156"/>
                <a:gd name="connsiteX3" fmla="*/ 0 w 62956"/>
                <a:gd name="connsiteY3" fmla="*/ 19157 h 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19156">
                  <a:moveTo>
                    <a:pt x="0" y="0"/>
                  </a:moveTo>
                  <a:lnTo>
                    <a:pt x="62956" y="0"/>
                  </a:lnTo>
                  <a:lnTo>
                    <a:pt x="62956" y="19157"/>
                  </a:lnTo>
                  <a:lnTo>
                    <a:pt x="0" y="191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5" name="Freeform: Shape 685">
              <a:extLst>
                <a:ext uri="{FF2B5EF4-FFF2-40B4-BE49-F238E27FC236}">
                  <a16:creationId xmlns:a16="http://schemas.microsoft.com/office/drawing/2014/main" id="{5B862579-FB92-4412-A0EC-A166BD534B55}"/>
                </a:ext>
              </a:extLst>
            </p:cNvPr>
            <p:cNvSpPr/>
            <p:nvPr/>
          </p:nvSpPr>
          <p:spPr>
            <a:xfrm>
              <a:off x="2295305" y="3080881"/>
              <a:ext cx="62956" cy="19156"/>
            </a:xfrm>
            <a:custGeom>
              <a:avLst/>
              <a:gdLst>
                <a:gd name="connsiteX0" fmla="*/ 0 w 62956"/>
                <a:gd name="connsiteY0" fmla="*/ 0 h 19156"/>
                <a:gd name="connsiteX1" fmla="*/ 62956 w 62956"/>
                <a:gd name="connsiteY1" fmla="*/ 0 h 19156"/>
                <a:gd name="connsiteX2" fmla="*/ 62956 w 62956"/>
                <a:gd name="connsiteY2" fmla="*/ 19157 h 19156"/>
                <a:gd name="connsiteX3" fmla="*/ 0 w 62956"/>
                <a:gd name="connsiteY3" fmla="*/ 19157 h 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56" h="19156">
                  <a:moveTo>
                    <a:pt x="0" y="0"/>
                  </a:moveTo>
                  <a:lnTo>
                    <a:pt x="62956" y="0"/>
                  </a:lnTo>
                  <a:lnTo>
                    <a:pt x="62956" y="19157"/>
                  </a:lnTo>
                  <a:lnTo>
                    <a:pt x="0" y="191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6" name="Freeform: Shape 686">
              <a:extLst>
                <a:ext uri="{FF2B5EF4-FFF2-40B4-BE49-F238E27FC236}">
                  <a16:creationId xmlns:a16="http://schemas.microsoft.com/office/drawing/2014/main" id="{57E6688D-A990-4060-8B93-AEDD7518748A}"/>
                </a:ext>
              </a:extLst>
            </p:cNvPr>
            <p:cNvSpPr/>
            <p:nvPr/>
          </p:nvSpPr>
          <p:spPr>
            <a:xfrm>
              <a:off x="2378561" y="2997716"/>
              <a:ext cx="123512" cy="123695"/>
            </a:xfrm>
            <a:custGeom>
              <a:avLst/>
              <a:gdLst>
                <a:gd name="connsiteX0" fmla="*/ 103807 w 123512"/>
                <a:gd name="connsiteY0" fmla="*/ 75049 h 123695"/>
                <a:gd name="connsiteX1" fmla="*/ 122758 w 123512"/>
                <a:gd name="connsiteY1" fmla="*/ 71598 h 123695"/>
                <a:gd name="connsiteX2" fmla="*/ 123010 w 123512"/>
                <a:gd name="connsiteY2" fmla="*/ 67803 h 123695"/>
                <a:gd name="connsiteX3" fmla="*/ 123261 w 123512"/>
                <a:gd name="connsiteY3" fmla="*/ 64008 h 123695"/>
                <a:gd name="connsiteX4" fmla="*/ 123513 w 123512"/>
                <a:gd name="connsiteY4" fmla="*/ 60190 h 123695"/>
                <a:gd name="connsiteX5" fmla="*/ 105225 w 123512"/>
                <a:gd name="connsiteY5" fmla="*/ 54293 h 123695"/>
                <a:gd name="connsiteX6" fmla="*/ 100858 w 123512"/>
                <a:gd name="connsiteY6" fmla="*/ 41399 h 123695"/>
                <a:gd name="connsiteX7" fmla="*/ 111808 w 123512"/>
                <a:gd name="connsiteY7" fmla="*/ 25603 h 123695"/>
                <a:gd name="connsiteX8" fmla="*/ 109294 w 123512"/>
                <a:gd name="connsiteY8" fmla="*/ 22746 h 123695"/>
                <a:gd name="connsiteX9" fmla="*/ 106779 w 123512"/>
                <a:gd name="connsiteY9" fmla="*/ 19865 h 123695"/>
                <a:gd name="connsiteX10" fmla="*/ 104264 w 123512"/>
                <a:gd name="connsiteY10" fmla="*/ 17008 h 123695"/>
                <a:gd name="connsiteX11" fmla="*/ 87211 w 123512"/>
                <a:gd name="connsiteY11" fmla="*/ 25740 h 123695"/>
                <a:gd name="connsiteX12" fmla="*/ 74935 w 123512"/>
                <a:gd name="connsiteY12" fmla="*/ 19660 h 123695"/>
                <a:gd name="connsiteX13" fmla="*/ 71529 w 123512"/>
                <a:gd name="connsiteY13" fmla="*/ 754 h 123695"/>
                <a:gd name="connsiteX14" fmla="*/ 67734 w 123512"/>
                <a:gd name="connsiteY14" fmla="*/ 503 h 123695"/>
                <a:gd name="connsiteX15" fmla="*/ 63917 w 123512"/>
                <a:gd name="connsiteY15" fmla="*/ 251 h 123695"/>
                <a:gd name="connsiteX16" fmla="*/ 60122 w 123512"/>
                <a:gd name="connsiteY16" fmla="*/ 0 h 123695"/>
                <a:gd name="connsiteX17" fmla="*/ 54247 w 123512"/>
                <a:gd name="connsiteY17" fmla="*/ 18288 h 123695"/>
                <a:gd name="connsiteX18" fmla="*/ 41239 w 123512"/>
                <a:gd name="connsiteY18" fmla="*/ 22700 h 123695"/>
                <a:gd name="connsiteX19" fmla="*/ 25535 w 123512"/>
                <a:gd name="connsiteY19" fmla="*/ 11819 h 123695"/>
                <a:gd name="connsiteX20" fmla="*/ 22654 w 123512"/>
                <a:gd name="connsiteY20" fmla="*/ 14333 h 123695"/>
                <a:gd name="connsiteX21" fmla="*/ 19797 w 123512"/>
                <a:gd name="connsiteY21" fmla="*/ 16756 h 123695"/>
                <a:gd name="connsiteX22" fmla="*/ 16916 w 123512"/>
                <a:gd name="connsiteY22" fmla="*/ 19271 h 123695"/>
                <a:gd name="connsiteX23" fmla="*/ 25649 w 123512"/>
                <a:gd name="connsiteY23" fmla="*/ 36256 h 123695"/>
                <a:gd name="connsiteX24" fmla="*/ 19568 w 123512"/>
                <a:gd name="connsiteY24" fmla="*/ 48760 h 123695"/>
                <a:gd name="connsiteX25" fmla="*/ 754 w 123512"/>
                <a:gd name="connsiteY25" fmla="*/ 52167 h 123695"/>
                <a:gd name="connsiteX26" fmla="*/ 503 w 123512"/>
                <a:gd name="connsiteY26" fmla="*/ 55961 h 123695"/>
                <a:gd name="connsiteX27" fmla="*/ 251 w 123512"/>
                <a:gd name="connsiteY27" fmla="*/ 59779 h 123695"/>
                <a:gd name="connsiteX28" fmla="*/ 0 w 123512"/>
                <a:gd name="connsiteY28" fmla="*/ 63574 h 123695"/>
                <a:gd name="connsiteX29" fmla="*/ 18288 w 123512"/>
                <a:gd name="connsiteY29" fmla="*/ 69449 h 123695"/>
                <a:gd name="connsiteX30" fmla="*/ 22700 w 123512"/>
                <a:gd name="connsiteY30" fmla="*/ 82410 h 123695"/>
                <a:gd name="connsiteX31" fmla="*/ 11796 w 123512"/>
                <a:gd name="connsiteY31" fmla="*/ 98161 h 123695"/>
                <a:gd name="connsiteX32" fmla="*/ 14288 w 123512"/>
                <a:gd name="connsiteY32" fmla="*/ 101018 h 123695"/>
                <a:gd name="connsiteX33" fmla="*/ 16802 w 123512"/>
                <a:gd name="connsiteY33" fmla="*/ 103899 h 123695"/>
                <a:gd name="connsiteX34" fmla="*/ 19317 w 123512"/>
                <a:gd name="connsiteY34" fmla="*/ 106756 h 123695"/>
                <a:gd name="connsiteX35" fmla="*/ 36416 w 123512"/>
                <a:gd name="connsiteY35" fmla="*/ 98001 h 123695"/>
                <a:gd name="connsiteX36" fmla="*/ 48623 w 123512"/>
                <a:gd name="connsiteY36" fmla="*/ 104013 h 123695"/>
                <a:gd name="connsiteX37" fmla="*/ 52052 w 123512"/>
                <a:gd name="connsiteY37" fmla="*/ 122941 h 123695"/>
                <a:gd name="connsiteX38" fmla="*/ 55870 w 123512"/>
                <a:gd name="connsiteY38" fmla="*/ 123193 h 123695"/>
                <a:gd name="connsiteX39" fmla="*/ 59665 w 123512"/>
                <a:gd name="connsiteY39" fmla="*/ 123444 h 123695"/>
                <a:gd name="connsiteX40" fmla="*/ 63482 w 123512"/>
                <a:gd name="connsiteY40" fmla="*/ 123695 h 123695"/>
                <a:gd name="connsiteX41" fmla="*/ 69380 w 123512"/>
                <a:gd name="connsiteY41" fmla="*/ 105407 h 123695"/>
                <a:gd name="connsiteX42" fmla="*/ 82205 w 123512"/>
                <a:gd name="connsiteY42" fmla="*/ 101041 h 123695"/>
                <a:gd name="connsiteX43" fmla="*/ 98047 w 123512"/>
                <a:gd name="connsiteY43" fmla="*/ 112014 h 12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3512" h="123695">
                  <a:moveTo>
                    <a:pt x="103807" y="75049"/>
                  </a:moveTo>
                  <a:lnTo>
                    <a:pt x="122758" y="71598"/>
                  </a:lnTo>
                  <a:lnTo>
                    <a:pt x="123010" y="67803"/>
                  </a:lnTo>
                  <a:lnTo>
                    <a:pt x="123261" y="64008"/>
                  </a:lnTo>
                  <a:lnTo>
                    <a:pt x="123513" y="60190"/>
                  </a:lnTo>
                  <a:lnTo>
                    <a:pt x="105225" y="54293"/>
                  </a:lnTo>
                  <a:cubicBezTo>
                    <a:pt x="104443" y="49796"/>
                    <a:pt x="102968" y="45447"/>
                    <a:pt x="100858" y="41399"/>
                  </a:cubicBezTo>
                  <a:lnTo>
                    <a:pt x="111808" y="25603"/>
                  </a:lnTo>
                  <a:lnTo>
                    <a:pt x="109294" y="22746"/>
                  </a:lnTo>
                  <a:lnTo>
                    <a:pt x="106779" y="19865"/>
                  </a:lnTo>
                  <a:lnTo>
                    <a:pt x="104264" y="17008"/>
                  </a:lnTo>
                  <a:lnTo>
                    <a:pt x="87211" y="25740"/>
                  </a:lnTo>
                  <a:cubicBezTo>
                    <a:pt x="83462" y="23084"/>
                    <a:pt x="79320" y="21033"/>
                    <a:pt x="74935" y="19660"/>
                  </a:cubicBezTo>
                  <a:lnTo>
                    <a:pt x="71529" y="754"/>
                  </a:lnTo>
                  <a:lnTo>
                    <a:pt x="67734" y="503"/>
                  </a:lnTo>
                  <a:lnTo>
                    <a:pt x="63917" y="251"/>
                  </a:lnTo>
                  <a:lnTo>
                    <a:pt x="60122" y="0"/>
                  </a:lnTo>
                  <a:lnTo>
                    <a:pt x="54247" y="18288"/>
                  </a:lnTo>
                  <a:cubicBezTo>
                    <a:pt x="49707" y="19072"/>
                    <a:pt x="45320" y="20561"/>
                    <a:pt x="41239" y="22700"/>
                  </a:cubicBezTo>
                  <a:lnTo>
                    <a:pt x="25535" y="11819"/>
                  </a:lnTo>
                  <a:lnTo>
                    <a:pt x="22654" y="14333"/>
                  </a:lnTo>
                  <a:lnTo>
                    <a:pt x="19797" y="16756"/>
                  </a:lnTo>
                  <a:lnTo>
                    <a:pt x="16916" y="19271"/>
                  </a:lnTo>
                  <a:lnTo>
                    <a:pt x="25649" y="36256"/>
                  </a:lnTo>
                  <a:cubicBezTo>
                    <a:pt x="22972" y="40076"/>
                    <a:pt x="20920" y="44297"/>
                    <a:pt x="19568" y="48760"/>
                  </a:cubicBezTo>
                  <a:lnTo>
                    <a:pt x="754" y="52167"/>
                  </a:lnTo>
                  <a:lnTo>
                    <a:pt x="503" y="55961"/>
                  </a:lnTo>
                  <a:lnTo>
                    <a:pt x="251" y="59779"/>
                  </a:lnTo>
                  <a:lnTo>
                    <a:pt x="0" y="63574"/>
                  </a:lnTo>
                  <a:lnTo>
                    <a:pt x="18288" y="69449"/>
                  </a:lnTo>
                  <a:cubicBezTo>
                    <a:pt x="19072" y="73973"/>
                    <a:pt x="20561" y="78346"/>
                    <a:pt x="22700" y="82410"/>
                  </a:cubicBezTo>
                  <a:lnTo>
                    <a:pt x="11796" y="98161"/>
                  </a:lnTo>
                  <a:lnTo>
                    <a:pt x="14288" y="101018"/>
                  </a:lnTo>
                  <a:lnTo>
                    <a:pt x="16802" y="103899"/>
                  </a:lnTo>
                  <a:lnTo>
                    <a:pt x="19317" y="106756"/>
                  </a:lnTo>
                  <a:lnTo>
                    <a:pt x="36416" y="98001"/>
                  </a:lnTo>
                  <a:cubicBezTo>
                    <a:pt x="40144" y="100634"/>
                    <a:pt x="44264" y="102662"/>
                    <a:pt x="48623" y="104013"/>
                  </a:cubicBezTo>
                  <a:lnTo>
                    <a:pt x="52052" y="122941"/>
                  </a:lnTo>
                  <a:lnTo>
                    <a:pt x="55870" y="123193"/>
                  </a:lnTo>
                  <a:lnTo>
                    <a:pt x="59665" y="123444"/>
                  </a:lnTo>
                  <a:lnTo>
                    <a:pt x="63482" y="123695"/>
                  </a:lnTo>
                  <a:lnTo>
                    <a:pt x="69380" y="105407"/>
                  </a:lnTo>
                  <a:cubicBezTo>
                    <a:pt x="73856" y="104628"/>
                    <a:pt x="78183" y="103156"/>
                    <a:pt x="82205" y="101041"/>
                  </a:cubicBezTo>
                  <a:lnTo>
                    <a:pt x="98047" y="112014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7" name="Freeform: Shape 687">
              <a:extLst>
                <a:ext uri="{FF2B5EF4-FFF2-40B4-BE49-F238E27FC236}">
                  <a16:creationId xmlns:a16="http://schemas.microsoft.com/office/drawing/2014/main" id="{1D898069-6F8D-45E1-8521-2D925F745EE8}"/>
                </a:ext>
              </a:extLst>
            </p:cNvPr>
            <p:cNvSpPr/>
            <p:nvPr/>
          </p:nvSpPr>
          <p:spPr>
            <a:xfrm>
              <a:off x="2415708" y="3034932"/>
              <a:ext cx="49240" cy="49240"/>
            </a:xfrm>
            <a:custGeom>
              <a:avLst/>
              <a:gdLst>
                <a:gd name="connsiteX0" fmla="*/ 49240 w 49240"/>
                <a:gd name="connsiteY0" fmla="*/ 24620 h 49240"/>
                <a:gd name="connsiteX1" fmla="*/ 24620 w 49240"/>
                <a:gd name="connsiteY1" fmla="*/ 49240 h 49240"/>
                <a:gd name="connsiteX2" fmla="*/ 0 w 49240"/>
                <a:gd name="connsiteY2" fmla="*/ 24620 h 49240"/>
                <a:gd name="connsiteX3" fmla="*/ 24620 w 49240"/>
                <a:gd name="connsiteY3" fmla="*/ 0 h 49240"/>
                <a:gd name="connsiteX4" fmla="*/ 49240 w 49240"/>
                <a:gd name="connsiteY4" fmla="*/ 24620 h 4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0" h="49240">
                  <a:moveTo>
                    <a:pt x="49240" y="24620"/>
                  </a:moveTo>
                  <a:cubicBezTo>
                    <a:pt x="49240" y="38218"/>
                    <a:pt x="38218" y="49240"/>
                    <a:pt x="24620" y="49240"/>
                  </a:cubicBezTo>
                  <a:cubicBezTo>
                    <a:pt x="11023" y="49240"/>
                    <a:pt x="0" y="38218"/>
                    <a:pt x="0" y="24620"/>
                  </a:cubicBezTo>
                  <a:cubicBezTo>
                    <a:pt x="0" y="11023"/>
                    <a:pt x="11023" y="0"/>
                    <a:pt x="24620" y="0"/>
                  </a:cubicBezTo>
                  <a:cubicBezTo>
                    <a:pt x="38218" y="0"/>
                    <a:pt x="49240" y="11023"/>
                    <a:pt x="49240" y="24620"/>
                  </a:cubicBez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8" name="Freeform: Shape 688">
              <a:extLst>
                <a:ext uri="{FF2B5EF4-FFF2-40B4-BE49-F238E27FC236}">
                  <a16:creationId xmlns:a16="http://schemas.microsoft.com/office/drawing/2014/main" id="{E6D0732B-AA6A-4EE1-B8E1-8CC2CCC2527D}"/>
                </a:ext>
              </a:extLst>
            </p:cNvPr>
            <p:cNvSpPr/>
            <p:nvPr/>
          </p:nvSpPr>
          <p:spPr>
            <a:xfrm>
              <a:off x="2571476" y="3015067"/>
              <a:ext cx="26243" cy="26243"/>
            </a:xfrm>
            <a:custGeom>
              <a:avLst/>
              <a:gdLst>
                <a:gd name="connsiteX0" fmla="*/ 13122 w 26243"/>
                <a:gd name="connsiteY0" fmla="*/ 26175 h 26243"/>
                <a:gd name="connsiteX1" fmla="*/ 13122 w 26243"/>
                <a:gd name="connsiteY1" fmla="*/ 26175 h 26243"/>
                <a:gd name="connsiteX2" fmla="*/ 0 w 26243"/>
                <a:gd name="connsiteY2" fmla="*/ 13122 h 26243"/>
                <a:gd name="connsiteX3" fmla="*/ 0 w 26243"/>
                <a:gd name="connsiteY3" fmla="*/ 13122 h 26243"/>
                <a:gd name="connsiteX4" fmla="*/ 13122 w 26243"/>
                <a:gd name="connsiteY4" fmla="*/ 0 h 26243"/>
                <a:gd name="connsiteX5" fmla="*/ 13122 w 26243"/>
                <a:gd name="connsiteY5" fmla="*/ 0 h 26243"/>
                <a:gd name="connsiteX6" fmla="*/ 26243 w 26243"/>
                <a:gd name="connsiteY6" fmla="*/ 13122 h 26243"/>
                <a:gd name="connsiteX7" fmla="*/ 26243 w 26243"/>
                <a:gd name="connsiteY7" fmla="*/ 13122 h 26243"/>
                <a:gd name="connsiteX8" fmla="*/ 13122 w 26243"/>
                <a:gd name="connsiteY8" fmla="*/ 26243 h 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3" h="26243">
                  <a:moveTo>
                    <a:pt x="13122" y="26175"/>
                  </a:moveTo>
                  <a:lnTo>
                    <a:pt x="13122" y="26175"/>
                  </a:lnTo>
                  <a:cubicBezTo>
                    <a:pt x="13083" y="18955"/>
                    <a:pt x="7219" y="13122"/>
                    <a:pt x="0" y="13122"/>
                  </a:cubicBezTo>
                  <a:lnTo>
                    <a:pt x="0" y="13122"/>
                  </a:lnTo>
                  <a:cubicBezTo>
                    <a:pt x="7247" y="13122"/>
                    <a:pt x="13122" y="7247"/>
                    <a:pt x="13122" y="0"/>
                  </a:cubicBezTo>
                  <a:lnTo>
                    <a:pt x="13122" y="0"/>
                  </a:lnTo>
                  <a:cubicBezTo>
                    <a:pt x="13122" y="7247"/>
                    <a:pt x="18997" y="13122"/>
                    <a:pt x="26243" y="13122"/>
                  </a:cubicBezTo>
                  <a:lnTo>
                    <a:pt x="26243" y="13122"/>
                  </a:lnTo>
                  <a:cubicBezTo>
                    <a:pt x="18997" y="13122"/>
                    <a:pt x="13122" y="18996"/>
                    <a:pt x="13122" y="26243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39" name="Freeform: Shape 689">
              <a:extLst>
                <a:ext uri="{FF2B5EF4-FFF2-40B4-BE49-F238E27FC236}">
                  <a16:creationId xmlns:a16="http://schemas.microsoft.com/office/drawing/2014/main" id="{4679C8AA-1ECD-46B8-B6D9-246AD7C9DA11}"/>
                </a:ext>
              </a:extLst>
            </p:cNvPr>
            <p:cNvSpPr/>
            <p:nvPr/>
          </p:nvSpPr>
          <p:spPr>
            <a:xfrm>
              <a:off x="2304128" y="2900173"/>
              <a:ext cx="26266" cy="26266"/>
            </a:xfrm>
            <a:custGeom>
              <a:avLst/>
              <a:gdLst>
                <a:gd name="connsiteX0" fmla="*/ 13145 w 26266"/>
                <a:gd name="connsiteY0" fmla="*/ 26243 h 26266"/>
                <a:gd name="connsiteX1" fmla="*/ 13145 w 26266"/>
                <a:gd name="connsiteY1" fmla="*/ 26243 h 26266"/>
                <a:gd name="connsiteX2" fmla="*/ 23 w 26266"/>
                <a:gd name="connsiteY2" fmla="*/ 13122 h 26266"/>
                <a:gd name="connsiteX3" fmla="*/ 0 w 26266"/>
                <a:gd name="connsiteY3" fmla="*/ 13122 h 26266"/>
                <a:gd name="connsiteX4" fmla="*/ 0 w 26266"/>
                <a:gd name="connsiteY4" fmla="*/ 13122 h 26266"/>
                <a:gd name="connsiteX5" fmla="*/ 13145 w 26266"/>
                <a:gd name="connsiteY5" fmla="*/ 0 h 26266"/>
                <a:gd name="connsiteX6" fmla="*/ 13145 w 26266"/>
                <a:gd name="connsiteY6" fmla="*/ 0 h 26266"/>
                <a:gd name="connsiteX7" fmla="*/ 26266 w 26266"/>
                <a:gd name="connsiteY7" fmla="*/ 13145 h 26266"/>
                <a:gd name="connsiteX8" fmla="*/ 26266 w 26266"/>
                <a:gd name="connsiteY8" fmla="*/ 13145 h 26266"/>
                <a:gd name="connsiteX9" fmla="*/ 13145 w 26266"/>
                <a:gd name="connsiteY9" fmla="*/ 26266 h 2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66" h="26266">
                  <a:moveTo>
                    <a:pt x="13145" y="26243"/>
                  </a:moveTo>
                  <a:lnTo>
                    <a:pt x="13145" y="26243"/>
                  </a:lnTo>
                  <a:cubicBezTo>
                    <a:pt x="13145" y="18996"/>
                    <a:pt x="7270" y="13122"/>
                    <a:pt x="23" y="13122"/>
                  </a:cubicBezTo>
                  <a:cubicBezTo>
                    <a:pt x="15" y="13122"/>
                    <a:pt x="8" y="13122"/>
                    <a:pt x="0" y="13122"/>
                  </a:cubicBezTo>
                  <a:lnTo>
                    <a:pt x="0" y="13122"/>
                  </a:lnTo>
                  <a:cubicBezTo>
                    <a:pt x="7251" y="13122"/>
                    <a:pt x="13132" y="7251"/>
                    <a:pt x="13145" y="0"/>
                  </a:cubicBezTo>
                  <a:lnTo>
                    <a:pt x="13145" y="0"/>
                  </a:lnTo>
                  <a:cubicBezTo>
                    <a:pt x="13145" y="7251"/>
                    <a:pt x="19016" y="13132"/>
                    <a:pt x="26266" y="13145"/>
                  </a:cubicBezTo>
                  <a:lnTo>
                    <a:pt x="26266" y="13145"/>
                  </a:lnTo>
                  <a:cubicBezTo>
                    <a:pt x="19019" y="13145"/>
                    <a:pt x="13145" y="19019"/>
                    <a:pt x="13145" y="26266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40" name="Freeform: Shape 690">
              <a:extLst>
                <a:ext uri="{FF2B5EF4-FFF2-40B4-BE49-F238E27FC236}">
                  <a16:creationId xmlns:a16="http://schemas.microsoft.com/office/drawing/2014/main" id="{8DD215D2-B3F7-4AB3-A4EF-D532FBFD362F}"/>
                </a:ext>
              </a:extLst>
            </p:cNvPr>
            <p:cNvSpPr/>
            <p:nvPr/>
          </p:nvSpPr>
          <p:spPr>
            <a:xfrm>
              <a:off x="2463897" y="2913728"/>
              <a:ext cx="26243" cy="26266"/>
            </a:xfrm>
            <a:custGeom>
              <a:avLst/>
              <a:gdLst>
                <a:gd name="connsiteX0" fmla="*/ 13122 w 26243"/>
                <a:gd name="connsiteY0" fmla="*/ 26266 h 26266"/>
                <a:gd name="connsiteX1" fmla="*/ 13122 w 26243"/>
                <a:gd name="connsiteY1" fmla="*/ 26266 h 26266"/>
                <a:gd name="connsiteX2" fmla="*/ 0 w 26243"/>
                <a:gd name="connsiteY2" fmla="*/ 13145 h 26266"/>
                <a:gd name="connsiteX3" fmla="*/ 0 w 26243"/>
                <a:gd name="connsiteY3" fmla="*/ 13145 h 26266"/>
                <a:gd name="connsiteX4" fmla="*/ 13122 w 26243"/>
                <a:gd name="connsiteY4" fmla="*/ 23 h 26266"/>
                <a:gd name="connsiteX5" fmla="*/ 13122 w 26243"/>
                <a:gd name="connsiteY5" fmla="*/ 0 h 26266"/>
                <a:gd name="connsiteX6" fmla="*/ 13122 w 26243"/>
                <a:gd name="connsiteY6" fmla="*/ 0 h 26266"/>
                <a:gd name="connsiteX7" fmla="*/ 26220 w 26243"/>
                <a:gd name="connsiteY7" fmla="*/ 13145 h 26266"/>
                <a:gd name="connsiteX8" fmla="*/ 26243 w 26243"/>
                <a:gd name="connsiteY8" fmla="*/ 13145 h 26266"/>
                <a:gd name="connsiteX9" fmla="*/ 26243 w 26243"/>
                <a:gd name="connsiteY9" fmla="*/ 13145 h 26266"/>
                <a:gd name="connsiteX10" fmla="*/ 13122 w 26243"/>
                <a:gd name="connsiteY10" fmla="*/ 26266 h 2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43" h="26266">
                  <a:moveTo>
                    <a:pt x="13122" y="26266"/>
                  </a:moveTo>
                  <a:lnTo>
                    <a:pt x="13122" y="26266"/>
                  </a:lnTo>
                  <a:cubicBezTo>
                    <a:pt x="13122" y="19019"/>
                    <a:pt x="7247" y="13145"/>
                    <a:pt x="0" y="13145"/>
                  </a:cubicBezTo>
                  <a:lnTo>
                    <a:pt x="0" y="13145"/>
                  </a:lnTo>
                  <a:cubicBezTo>
                    <a:pt x="7247" y="13145"/>
                    <a:pt x="13122" y="7270"/>
                    <a:pt x="13122" y="23"/>
                  </a:cubicBezTo>
                  <a:cubicBezTo>
                    <a:pt x="13122" y="15"/>
                    <a:pt x="13122" y="8"/>
                    <a:pt x="13122" y="0"/>
                  </a:cubicBezTo>
                  <a:lnTo>
                    <a:pt x="13122" y="0"/>
                  </a:lnTo>
                  <a:cubicBezTo>
                    <a:pt x="13108" y="7247"/>
                    <a:pt x="18974" y="13132"/>
                    <a:pt x="26220" y="13145"/>
                  </a:cubicBezTo>
                  <a:cubicBezTo>
                    <a:pt x="26227" y="13145"/>
                    <a:pt x="26236" y="13145"/>
                    <a:pt x="26243" y="13145"/>
                  </a:cubicBezTo>
                  <a:lnTo>
                    <a:pt x="26243" y="13145"/>
                  </a:lnTo>
                  <a:cubicBezTo>
                    <a:pt x="18997" y="13145"/>
                    <a:pt x="13122" y="19019"/>
                    <a:pt x="13122" y="26266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41" name="Freeform: Shape 691">
              <a:extLst>
                <a:ext uri="{FF2B5EF4-FFF2-40B4-BE49-F238E27FC236}">
                  <a16:creationId xmlns:a16="http://schemas.microsoft.com/office/drawing/2014/main" id="{0FED14B2-20DB-4422-A48B-C9912AA1FA55}"/>
                </a:ext>
              </a:extLst>
            </p:cNvPr>
            <p:cNvSpPr/>
            <p:nvPr/>
          </p:nvSpPr>
          <p:spPr>
            <a:xfrm>
              <a:off x="2202882" y="3114645"/>
              <a:ext cx="26243" cy="26243"/>
            </a:xfrm>
            <a:custGeom>
              <a:avLst/>
              <a:gdLst>
                <a:gd name="connsiteX0" fmla="*/ 13122 w 26243"/>
                <a:gd name="connsiteY0" fmla="*/ 26243 h 26243"/>
                <a:gd name="connsiteX1" fmla="*/ 13122 w 26243"/>
                <a:gd name="connsiteY1" fmla="*/ 26243 h 26243"/>
                <a:gd name="connsiteX2" fmla="*/ 0 w 26243"/>
                <a:gd name="connsiteY2" fmla="*/ 13122 h 26243"/>
                <a:gd name="connsiteX3" fmla="*/ 0 w 26243"/>
                <a:gd name="connsiteY3" fmla="*/ 13122 h 26243"/>
                <a:gd name="connsiteX4" fmla="*/ 13122 w 26243"/>
                <a:gd name="connsiteY4" fmla="*/ 0 h 26243"/>
                <a:gd name="connsiteX5" fmla="*/ 13122 w 26243"/>
                <a:gd name="connsiteY5" fmla="*/ 0 h 26243"/>
                <a:gd name="connsiteX6" fmla="*/ 26243 w 26243"/>
                <a:gd name="connsiteY6" fmla="*/ 13122 h 26243"/>
                <a:gd name="connsiteX7" fmla="*/ 26243 w 26243"/>
                <a:gd name="connsiteY7" fmla="*/ 13122 h 26243"/>
                <a:gd name="connsiteX8" fmla="*/ 13122 w 26243"/>
                <a:gd name="connsiteY8" fmla="*/ 26243 h 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3" h="26243">
                  <a:moveTo>
                    <a:pt x="13122" y="26243"/>
                  </a:moveTo>
                  <a:lnTo>
                    <a:pt x="13122" y="26243"/>
                  </a:lnTo>
                  <a:cubicBezTo>
                    <a:pt x="13122" y="18997"/>
                    <a:pt x="7247" y="13122"/>
                    <a:pt x="0" y="13122"/>
                  </a:cubicBezTo>
                  <a:lnTo>
                    <a:pt x="0" y="13122"/>
                  </a:lnTo>
                  <a:cubicBezTo>
                    <a:pt x="7247" y="13122"/>
                    <a:pt x="13122" y="7247"/>
                    <a:pt x="13122" y="0"/>
                  </a:cubicBezTo>
                  <a:lnTo>
                    <a:pt x="13122" y="0"/>
                  </a:lnTo>
                  <a:cubicBezTo>
                    <a:pt x="13122" y="7247"/>
                    <a:pt x="18996" y="13122"/>
                    <a:pt x="26243" y="13122"/>
                  </a:cubicBezTo>
                  <a:lnTo>
                    <a:pt x="26243" y="13122"/>
                  </a:lnTo>
                  <a:cubicBezTo>
                    <a:pt x="18996" y="13122"/>
                    <a:pt x="13122" y="18997"/>
                    <a:pt x="13122" y="26243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  <p:sp>
          <p:nvSpPr>
            <p:cNvPr id="42" name="Freeform: Shape 692">
              <a:extLst>
                <a:ext uri="{FF2B5EF4-FFF2-40B4-BE49-F238E27FC236}">
                  <a16:creationId xmlns:a16="http://schemas.microsoft.com/office/drawing/2014/main" id="{C28572F2-0877-47DD-9BAE-0286F31B8CA1}"/>
                </a:ext>
              </a:extLst>
            </p:cNvPr>
            <p:cNvSpPr/>
            <p:nvPr/>
          </p:nvSpPr>
          <p:spPr>
            <a:xfrm>
              <a:off x="2397192" y="3207662"/>
              <a:ext cx="26243" cy="26266"/>
            </a:xfrm>
            <a:custGeom>
              <a:avLst/>
              <a:gdLst>
                <a:gd name="connsiteX0" fmla="*/ 13122 w 26243"/>
                <a:gd name="connsiteY0" fmla="*/ 26266 h 26266"/>
                <a:gd name="connsiteX1" fmla="*/ 13122 w 26243"/>
                <a:gd name="connsiteY1" fmla="*/ 26266 h 26266"/>
                <a:gd name="connsiteX2" fmla="*/ 0 w 26243"/>
                <a:gd name="connsiteY2" fmla="*/ 13122 h 26266"/>
                <a:gd name="connsiteX3" fmla="*/ 0 w 26243"/>
                <a:gd name="connsiteY3" fmla="*/ 13122 h 26266"/>
                <a:gd name="connsiteX4" fmla="*/ 13122 w 26243"/>
                <a:gd name="connsiteY4" fmla="*/ 0 h 26266"/>
                <a:gd name="connsiteX5" fmla="*/ 13122 w 26243"/>
                <a:gd name="connsiteY5" fmla="*/ 0 h 26266"/>
                <a:gd name="connsiteX6" fmla="*/ 26243 w 26243"/>
                <a:gd name="connsiteY6" fmla="*/ 13122 h 26266"/>
                <a:gd name="connsiteX7" fmla="*/ 26243 w 26243"/>
                <a:gd name="connsiteY7" fmla="*/ 13122 h 26266"/>
                <a:gd name="connsiteX8" fmla="*/ 13122 w 26243"/>
                <a:gd name="connsiteY8" fmla="*/ 26266 h 2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3" h="26266">
                  <a:moveTo>
                    <a:pt x="13122" y="26266"/>
                  </a:moveTo>
                  <a:lnTo>
                    <a:pt x="13122" y="26266"/>
                  </a:lnTo>
                  <a:cubicBezTo>
                    <a:pt x="13122" y="19015"/>
                    <a:pt x="7251" y="13135"/>
                    <a:pt x="0" y="13122"/>
                  </a:cubicBezTo>
                  <a:lnTo>
                    <a:pt x="0" y="13122"/>
                  </a:lnTo>
                  <a:cubicBezTo>
                    <a:pt x="7247" y="13122"/>
                    <a:pt x="13122" y="7247"/>
                    <a:pt x="13122" y="0"/>
                  </a:cubicBezTo>
                  <a:lnTo>
                    <a:pt x="13122" y="0"/>
                  </a:lnTo>
                  <a:cubicBezTo>
                    <a:pt x="13122" y="7247"/>
                    <a:pt x="18997" y="13122"/>
                    <a:pt x="26243" y="13122"/>
                  </a:cubicBezTo>
                  <a:lnTo>
                    <a:pt x="26243" y="13122"/>
                  </a:lnTo>
                  <a:cubicBezTo>
                    <a:pt x="18992" y="13135"/>
                    <a:pt x="13122" y="19015"/>
                    <a:pt x="13122" y="26266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>
                <a:defRPr/>
              </a:pPr>
              <a:endParaRPr lang="en-US" sz="2400" dirty="0">
                <a:solidFill>
                  <a:srgbClr val="FFFFFF"/>
                </a:solidFill>
                <a:latin typeface="Amazon Ember Display" panose="020F060302020402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31E143C-AC8B-4AB8-85B0-5254916872BA}"/>
              </a:ext>
            </a:extLst>
          </p:cNvPr>
          <p:cNvGrpSpPr/>
          <p:nvPr/>
        </p:nvGrpSpPr>
        <p:grpSpPr>
          <a:xfrm>
            <a:off x="8314728" y="2084537"/>
            <a:ext cx="710818" cy="795099"/>
            <a:chOff x="4184497" y="1649447"/>
            <a:chExt cx="924568" cy="103225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2375AD0-F527-4E75-998F-1809AE3BC1C8}"/>
                </a:ext>
              </a:extLst>
            </p:cNvPr>
            <p:cNvGrpSpPr/>
            <p:nvPr/>
          </p:nvGrpSpPr>
          <p:grpSpPr>
            <a:xfrm>
              <a:off x="4735627" y="2141663"/>
              <a:ext cx="373438" cy="540040"/>
              <a:chOff x="4735627" y="2141663"/>
              <a:chExt cx="373438" cy="540040"/>
            </a:xfrm>
          </p:grpSpPr>
          <p:sp>
            <p:nvSpPr>
              <p:cNvPr id="144" name="Freeform: Shape 127">
                <a:extLst>
                  <a:ext uri="{FF2B5EF4-FFF2-40B4-BE49-F238E27FC236}">
                    <a16:creationId xmlns:a16="http://schemas.microsoft.com/office/drawing/2014/main" id="{564C4C80-4C89-464B-8933-5B224996F057}"/>
                  </a:ext>
                </a:extLst>
              </p:cNvPr>
              <p:cNvSpPr/>
              <p:nvPr/>
            </p:nvSpPr>
            <p:spPr>
              <a:xfrm>
                <a:off x="4831160" y="2380309"/>
                <a:ext cx="175152" cy="112362"/>
              </a:xfrm>
              <a:custGeom>
                <a:avLst/>
                <a:gdLst>
                  <a:gd name="connsiteX0" fmla="*/ 4957 w 175152"/>
                  <a:gd name="connsiteY0" fmla="*/ 11897 h 112361"/>
                  <a:gd name="connsiteX1" fmla="*/ 83941 w 175152"/>
                  <a:gd name="connsiteY1" fmla="*/ 110379 h 112361"/>
                  <a:gd name="connsiteX2" fmla="*/ 172839 w 175152"/>
                  <a:gd name="connsiteY2" fmla="*/ 4957 h 11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152" h="112361">
                    <a:moveTo>
                      <a:pt x="4957" y="11897"/>
                    </a:moveTo>
                    <a:cubicBezTo>
                      <a:pt x="5949" y="60147"/>
                      <a:pt x="18507" y="107735"/>
                      <a:pt x="83941" y="110379"/>
                    </a:cubicBezTo>
                    <a:cubicBezTo>
                      <a:pt x="156976" y="113353"/>
                      <a:pt x="171187" y="56511"/>
                      <a:pt x="172839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5" name="Freeform: Shape 128">
                <a:extLst>
                  <a:ext uri="{FF2B5EF4-FFF2-40B4-BE49-F238E27FC236}">
                    <a16:creationId xmlns:a16="http://schemas.microsoft.com/office/drawing/2014/main" id="{A8AD28F1-CDF6-45A6-8208-D730FA8B6ACA}"/>
                  </a:ext>
                </a:extLst>
              </p:cNvPr>
              <p:cNvSpPr/>
              <p:nvPr/>
            </p:nvSpPr>
            <p:spPr>
              <a:xfrm>
                <a:off x="4803813" y="2218374"/>
                <a:ext cx="231333" cy="178457"/>
              </a:xfrm>
              <a:custGeom>
                <a:avLst/>
                <a:gdLst>
                  <a:gd name="connsiteX0" fmla="*/ 159207 w 231333"/>
                  <a:gd name="connsiteY0" fmla="*/ 81298 h 178457"/>
                  <a:gd name="connsiteX1" fmla="*/ 77249 w 231333"/>
                  <a:gd name="connsiteY1" fmla="*/ 117981 h 178457"/>
                  <a:gd name="connsiteX2" fmla="*/ 30983 w 231333"/>
                  <a:gd name="connsiteY2" fmla="*/ 175815 h 178457"/>
                  <a:gd name="connsiteX3" fmla="*/ 5536 w 231333"/>
                  <a:gd name="connsiteY3" fmla="*/ 102118 h 178457"/>
                  <a:gd name="connsiteX4" fmla="*/ 112941 w 231333"/>
                  <a:gd name="connsiteY4" fmla="*/ 4959 h 178457"/>
                  <a:gd name="connsiteX5" fmla="*/ 225303 w 231333"/>
                  <a:gd name="connsiteY5" fmla="*/ 97822 h 178457"/>
                  <a:gd name="connsiteX6" fmla="*/ 201508 w 231333"/>
                  <a:gd name="connsiteY6" fmla="*/ 170527 h 178457"/>
                  <a:gd name="connsiteX7" fmla="*/ 183993 w 231333"/>
                  <a:gd name="connsiteY7" fmla="*/ 133844 h 178457"/>
                  <a:gd name="connsiteX8" fmla="*/ 159207 w 231333"/>
                  <a:gd name="connsiteY8" fmla="*/ 81298 h 178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333" h="178457">
                    <a:moveTo>
                      <a:pt x="159207" y="81298"/>
                    </a:moveTo>
                    <a:cubicBezTo>
                      <a:pt x="159207" y="81298"/>
                      <a:pt x="124177" y="127235"/>
                      <a:pt x="77249" y="117981"/>
                    </a:cubicBezTo>
                    <a:cubicBezTo>
                      <a:pt x="77249" y="117981"/>
                      <a:pt x="54116" y="170197"/>
                      <a:pt x="30983" y="175815"/>
                    </a:cubicBezTo>
                    <a:cubicBezTo>
                      <a:pt x="25365" y="177137"/>
                      <a:pt x="909" y="141115"/>
                      <a:pt x="5536" y="102118"/>
                    </a:cubicBezTo>
                    <a:cubicBezTo>
                      <a:pt x="9832" y="64114"/>
                      <a:pt x="45524" y="4628"/>
                      <a:pt x="112941" y="4959"/>
                    </a:cubicBezTo>
                    <a:cubicBezTo>
                      <a:pt x="149293" y="4959"/>
                      <a:pt x="211092" y="21152"/>
                      <a:pt x="225303" y="97822"/>
                    </a:cubicBezTo>
                    <a:cubicBezTo>
                      <a:pt x="228607" y="116659"/>
                      <a:pt x="232573" y="162596"/>
                      <a:pt x="201508" y="170527"/>
                    </a:cubicBezTo>
                    <a:cubicBezTo>
                      <a:pt x="197212" y="171518"/>
                      <a:pt x="207126" y="150037"/>
                      <a:pt x="183993" y="133844"/>
                    </a:cubicBezTo>
                    <a:cubicBezTo>
                      <a:pt x="160529" y="117981"/>
                      <a:pt x="179366" y="61800"/>
                      <a:pt x="159207" y="8129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6" name="Freeform: Shape 129">
                <a:extLst>
                  <a:ext uri="{FF2B5EF4-FFF2-40B4-BE49-F238E27FC236}">
                    <a16:creationId xmlns:a16="http://schemas.microsoft.com/office/drawing/2014/main" id="{DD239E82-D337-4540-AD24-46DEE00507F7}"/>
                  </a:ext>
                </a:extLst>
              </p:cNvPr>
              <p:cNvSpPr/>
              <p:nvPr/>
            </p:nvSpPr>
            <p:spPr>
              <a:xfrm>
                <a:off x="4835608" y="2141663"/>
                <a:ext cx="168543" cy="92533"/>
              </a:xfrm>
              <a:custGeom>
                <a:avLst/>
                <a:gdLst>
                  <a:gd name="connsiteX0" fmla="*/ 9432 w 168542"/>
                  <a:gd name="connsiteY0" fmla="*/ 88941 h 92533"/>
                  <a:gd name="connsiteX1" fmla="*/ 17364 w 168542"/>
                  <a:gd name="connsiteY1" fmla="*/ 35073 h 92533"/>
                  <a:gd name="connsiteX2" fmla="*/ 151868 w 168542"/>
                  <a:gd name="connsiteY2" fmla="*/ 29124 h 92533"/>
                  <a:gd name="connsiteX3" fmla="*/ 159138 w 168542"/>
                  <a:gd name="connsiteY3" fmla="*/ 88941 h 9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42" h="92533">
                    <a:moveTo>
                      <a:pt x="9432" y="88941"/>
                    </a:moveTo>
                    <a:cubicBezTo>
                      <a:pt x="3484" y="76713"/>
                      <a:pt x="1170" y="58537"/>
                      <a:pt x="17364" y="35073"/>
                    </a:cubicBezTo>
                    <a:cubicBezTo>
                      <a:pt x="46776" y="-6567"/>
                      <a:pt x="119811" y="-1610"/>
                      <a:pt x="151868" y="29124"/>
                    </a:cubicBezTo>
                    <a:cubicBezTo>
                      <a:pt x="167069" y="43665"/>
                      <a:pt x="172357" y="67790"/>
                      <a:pt x="159138" y="8894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7" name="Freeform: Shape 130">
                <a:extLst>
                  <a:ext uri="{FF2B5EF4-FFF2-40B4-BE49-F238E27FC236}">
                    <a16:creationId xmlns:a16="http://schemas.microsoft.com/office/drawing/2014/main" id="{A85B91CD-0ED5-471B-B4CF-0B2109D371D5}"/>
                  </a:ext>
                </a:extLst>
              </p:cNvPr>
              <p:cNvSpPr/>
              <p:nvPr/>
            </p:nvSpPr>
            <p:spPr>
              <a:xfrm>
                <a:off x="4866191" y="2472181"/>
                <a:ext cx="105752" cy="115667"/>
              </a:xfrm>
              <a:custGeom>
                <a:avLst/>
                <a:gdLst>
                  <a:gd name="connsiteX0" fmla="*/ 4957 w 105752"/>
                  <a:gd name="connsiteY0" fmla="*/ 9253 h 115666"/>
                  <a:gd name="connsiteX1" fmla="*/ 5288 w 105752"/>
                  <a:gd name="connsiteY1" fmla="*/ 37013 h 115666"/>
                  <a:gd name="connsiteX2" fmla="*/ 39657 w 105752"/>
                  <a:gd name="connsiteY2" fmla="*/ 101456 h 115666"/>
                  <a:gd name="connsiteX3" fmla="*/ 69069 w 105752"/>
                  <a:gd name="connsiteY3" fmla="*/ 101456 h 115666"/>
                  <a:gd name="connsiteX4" fmla="*/ 103439 w 105752"/>
                  <a:gd name="connsiteY4" fmla="*/ 37013 h 115666"/>
                  <a:gd name="connsiteX5" fmla="*/ 102778 w 105752"/>
                  <a:gd name="connsiteY5" fmla="*/ 4957 h 115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52" h="115666">
                    <a:moveTo>
                      <a:pt x="4957" y="9253"/>
                    </a:moveTo>
                    <a:lnTo>
                      <a:pt x="5288" y="37013"/>
                    </a:lnTo>
                    <a:lnTo>
                      <a:pt x="39657" y="101456"/>
                    </a:lnTo>
                    <a:cubicBezTo>
                      <a:pt x="46267" y="114014"/>
                      <a:pt x="62460" y="114014"/>
                      <a:pt x="69069" y="101456"/>
                    </a:cubicBezTo>
                    <a:lnTo>
                      <a:pt x="103439" y="37013"/>
                    </a:lnTo>
                    <a:lnTo>
                      <a:pt x="102778" y="495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8" name="Freeform: Shape 131">
                <a:extLst>
                  <a:ext uri="{FF2B5EF4-FFF2-40B4-BE49-F238E27FC236}">
                    <a16:creationId xmlns:a16="http://schemas.microsoft.com/office/drawing/2014/main" id="{3BCA8AF2-74BA-4A3D-9601-24AE3821D415}"/>
                  </a:ext>
                </a:extLst>
              </p:cNvPr>
              <p:cNvSpPr/>
              <p:nvPr/>
            </p:nvSpPr>
            <p:spPr>
              <a:xfrm>
                <a:off x="4735627" y="2499941"/>
                <a:ext cx="373438" cy="181762"/>
              </a:xfrm>
              <a:custGeom>
                <a:avLst/>
                <a:gdLst>
                  <a:gd name="connsiteX0" fmla="*/ 135852 w 373437"/>
                  <a:gd name="connsiteY0" fmla="*/ 4957 h 181761"/>
                  <a:gd name="connsiteX1" fmla="*/ 22829 w 373437"/>
                  <a:gd name="connsiteY1" fmla="*/ 59816 h 181761"/>
                  <a:gd name="connsiteX2" fmla="*/ 4983 w 373437"/>
                  <a:gd name="connsiteY2" fmla="*/ 177466 h 181761"/>
                  <a:gd name="connsiteX3" fmla="*/ 368507 w 373437"/>
                  <a:gd name="connsiteY3" fmla="*/ 177466 h 181761"/>
                  <a:gd name="connsiteX4" fmla="*/ 350661 w 373437"/>
                  <a:gd name="connsiteY4" fmla="*/ 59816 h 181761"/>
                  <a:gd name="connsiteX5" fmla="*/ 235325 w 373437"/>
                  <a:gd name="connsiteY5" fmla="*/ 4957 h 181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437" h="181761">
                    <a:moveTo>
                      <a:pt x="135852" y="4957"/>
                    </a:moveTo>
                    <a:cubicBezTo>
                      <a:pt x="110405" y="8262"/>
                      <a:pt x="43649" y="23794"/>
                      <a:pt x="22829" y="59816"/>
                    </a:cubicBezTo>
                    <a:cubicBezTo>
                      <a:pt x="7297" y="87246"/>
                      <a:pt x="4653" y="101787"/>
                      <a:pt x="4983" y="177466"/>
                    </a:cubicBezTo>
                    <a:lnTo>
                      <a:pt x="368507" y="177466"/>
                    </a:lnTo>
                    <a:cubicBezTo>
                      <a:pt x="368837" y="101787"/>
                      <a:pt x="369829" y="93525"/>
                      <a:pt x="350661" y="59816"/>
                    </a:cubicBezTo>
                    <a:cubicBezTo>
                      <a:pt x="330172" y="23464"/>
                      <a:pt x="260772" y="8262"/>
                      <a:pt x="235325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9" name="Freeform: Shape 132">
                <a:extLst>
                  <a:ext uri="{FF2B5EF4-FFF2-40B4-BE49-F238E27FC236}">
                    <a16:creationId xmlns:a16="http://schemas.microsoft.com/office/drawing/2014/main" id="{38A8B2A6-26C8-477E-83FD-E606B8F91313}"/>
                  </a:ext>
                </a:extLst>
              </p:cNvPr>
              <p:cNvSpPr/>
              <p:nvPr/>
            </p:nvSpPr>
            <p:spPr>
              <a:xfrm>
                <a:off x="4811332" y="2597101"/>
                <a:ext cx="9914" cy="56181"/>
              </a:xfrm>
              <a:custGeom>
                <a:avLst/>
                <a:gdLst>
                  <a:gd name="connsiteX0" fmla="*/ 4957 w 9914"/>
                  <a:gd name="connsiteY0" fmla="*/ 4957 h 56180"/>
                  <a:gd name="connsiteX1" fmla="*/ 4957 w 9914"/>
                  <a:gd name="connsiteY1" fmla="*/ 52546 h 5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56180">
                    <a:moveTo>
                      <a:pt x="4957" y="4957"/>
                    </a:moveTo>
                    <a:lnTo>
                      <a:pt x="4957" y="5254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0" name="Freeform: Shape 133">
                <a:extLst>
                  <a:ext uri="{FF2B5EF4-FFF2-40B4-BE49-F238E27FC236}">
                    <a16:creationId xmlns:a16="http://schemas.microsoft.com/office/drawing/2014/main" id="{8354690F-4F72-41AD-A927-8C5B7562DCBD}"/>
                  </a:ext>
                </a:extLst>
              </p:cNvPr>
              <p:cNvSpPr/>
              <p:nvPr/>
            </p:nvSpPr>
            <p:spPr>
              <a:xfrm>
                <a:off x="5018540" y="2597101"/>
                <a:ext cx="9914" cy="56181"/>
              </a:xfrm>
              <a:custGeom>
                <a:avLst/>
                <a:gdLst>
                  <a:gd name="connsiteX0" fmla="*/ 4957 w 9914"/>
                  <a:gd name="connsiteY0" fmla="*/ 4957 h 56180"/>
                  <a:gd name="connsiteX1" fmla="*/ 4957 w 9914"/>
                  <a:gd name="connsiteY1" fmla="*/ 52546 h 5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56180">
                    <a:moveTo>
                      <a:pt x="4957" y="4957"/>
                    </a:moveTo>
                    <a:lnTo>
                      <a:pt x="4957" y="5254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1" name="Freeform: Shape 134">
                <a:extLst>
                  <a:ext uri="{FF2B5EF4-FFF2-40B4-BE49-F238E27FC236}">
                    <a16:creationId xmlns:a16="http://schemas.microsoft.com/office/drawing/2014/main" id="{89170BE4-B0DA-4C75-8558-442115707910}"/>
                  </a:ext>
                </a:extLst>
              </p:cNvPr>
              <p:cNvSpPr/>
              <p:nvPr/>
            </p:nvSpPr>
            <p:spPr>
              <a:xfrm>
                <a:off x="4947157" y="2521753"/>
                <a:ext cx="72705" cy="59486"/>
              </a:xfrm>
              <a:custGeom>
                <a:avLst/>
                <a:gdLst>
                  <a:gd name="connsiteX0" fmla="*/ 56842 w 72704"/>
                  <a:gd name="connsiteY0" fmla="*/ 4957 h 59485"/>
                  <a:gd name="connsiteX1" fmla="*/ 67748 w 72704"/>
                  <a:gd name="connsiteY1" fmla="*/ 17515 h 59485"/>
                  <a:gd name="connsiteX2" fmla="*/ 57833 w 72704"/>
                  <a:gd name="connsiteY2" fmla="*/ 43953 h 59485"/>
                  <a:gd name="connsiteX3" fmla="*/ 4957 w 72704"/>
                  <a:gd name="connsiteY3" fmla="*/ 54529 h 5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04" h="59485">
                    <a:moveTo>
                      <a:pt x="56842" y="4957"/>
                    </a:moveTo>
                    <a:cubicBezTo>
                      <a:pt x="60808" y="8592"/>
                      <a:pt x="64773" y="12889"/>
                      <a:pt x="67748" y="17515"/>
                    </a:cubicBezTo>
                    <a:cubicBezTo>
                      <a:pt x="74688" y="27429"/>
                      <a:pt x="69400" y="40979"/>
                      <a:pt x="57833" y="43953"/>
                    </a:cubicBezTo>
                    <a:lnTo>
                      <a:pt x="4957" y="54529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2" name="Freeform: Shape 135">
                <a:extLst>
                  <a:ext uri="{FF2B5EF4-FFF2-40B4-BE49-F238E27FC236}">
                    <a16:creationId xmlns:a16="http://schemas.microsoft.com/office/drawing/2014/main" id="{8E800A23-1772-44E8-95E5-85BE955CF01B}"/>
                  </a:ext>
                </a:extLst>
              </p:cNvPr>
              <p:cNvSpPr/>
              <p:nvPr/>
            </p:nvSpPr>
            <p:spPr>
              <a:xfrm>
                <a:off x="4821444" y="2521753"/>
                <a:ext cx="72705" cy="59486"/>
              </a:xfrm>
              <a:custGeom>
                <a:avLst/>
                <a:gdLst>
                  <a:gd name="connsiteX0" fmla="*/ 18969 w 72704"/>
                  <a:gd name="connsiteY0" fmla="*/ 4957 h 59485"/>
                  <a:gd name="connsiteX1" fmla="*/ 8064 w 72704"/>
                  <a:gd name="connsiteY1" fmla="*/ 17515 h 59485"/>
                  <a:gd name="connsiteX2" fmla="*/ 17978 w 72704"/>
                  <a:gd name="connsiteY2" fmla="*/ 43953 h 59485"/>
                  <a:gd name="connsiteX3" fmla="*/ 70854 w 72704"/>
                  <a:gd name="connsiteY3" fmla="*/ 54529 h 5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04" h="59485">
                    <a:moveTo>
                      <a:pt x="18969" y="4957"/>
                    </a:moveTo>
                    <a:cubicBezTo>
                      <a:pt x="15004" y="8592"/>
                      <a:pt x="11038" y="12889"/>
                      <a:pt x="8064" y="17515"/>
                    </a:cubicBezTo>
                    <a:cubicBezTo>
                      <a:pt x="1124" y="27429"/>
                      <a:pt x="6411" y="40979"/>
                      <a:pt x="17978" y="43953"/>
                    </a:cubicBezTo>
                    <a:lnTo>
                      <a:pt x="70854" y="54529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3" name="Freeform: Shape 136">
                <a:extLst>
                  <a:ext uri="{FF2B5EF4-FFF2-40B4-BE49-F238E27FC236}">
                    <a16:creationId xmlns:a16="http://schemas.microsoft.com/office/drawing/2014/main" id="{7A27F160-8C49-4E6C-9890-0803BB04939A}"/>
                  </a:ext>
                </a:extLst>
              </p:cNvPr>
              <p:cNvSpPr/>
              <p:nvPr/>
            </p:nvSpPr>
            <p:spPr>
              <a:xfrm>
                <a:off x="4902873" y="2614947"/>
                <a:ext cx="39657" cy="39657"/>
              </a:xfrm>
              <a:custGeom>
                <a:avLst/>
                <a:gdLst>
                  <a:gd name="connsiteX0" fmla="*/ 34700 w 39657"/>
                  <a:gd name="connsiteY0" fmla="*/ 19829 h 39657"/>
                  <a:gd name="connsiteX1" fmla="*/ 19829 w 39657"/>
                  <a:gd name="connsiteY1" fmla="*/ 34700 h 39657"/>
                  <a:gd name="connsiteX2" fmla="*/ 4957 w 39657"/>
                  <a:gd name="connsiteY2" fmla="*/ 19829 h 39657"/>
                  <a:gd name="connsiteX3" fmla="*/ 19829 w 39657"/>
                  <a:gd name="connsiteY3" fmla="*/ 4957 h 39657"/>
                  <a:gd name="connsiteX4" fmla="*/ 34700 w 39657"/>
                  <a:gd name="connsiteY4" fmla="*/ 19829 h 3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57" h="39657">
                    <a:moveTo>
                      <a:pt x="34700" y="19829"/>
                    </a:moveTo>
                    <a:cubicBezTo>
                      <a:pt x="34700" y="28042"/>
                      <a:pt x="28042" y="34700"/>
                      <a:pt x="19829" y="34700"/>
                    </a:cubicBezTo>
                    <a:cubicBezTo>
                      <a:pt x="11615" y="34700"/>
                      <a:pt x="4957" y="28042"/>
                      <a:pt x="4957" y="19829"/>
                    </a:cubicBezTo>
                    <a:cubicBezTo>
                      <a:pt x="4957" y="11615"/>
                      <a:pt x="11615" y="4957"/>
                      <a:pt x="19829" y="4957"/>
                    </a:cubicBezTo>
                    <a:cubicBezTo>
                      <a:pt x="28042" y="4957"/>
                      <a:pt x="34700" y="11615"/>
                      <a:pt x="34700" y="19829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4" name="Freeform: Shape 137">
                <a:extLst>
                  <a:ext uri="{FF2B5EF4-FFF2-40B4-BE49-F238E27FC236}">
                    <a16:creationId xmlns:a16="http://schemas.microsoft.com/office/drawing/2014/main" id="{355E5E9F-CF66-47B7-B2D3-4A9DC8EB5F08}"/>
                  </a:ext>
                </a:extLst>
              </p:cNvPr>
              <p:cNvSpPr/>
              <p:nvPr/>
            </p:nvSpPr>
            <p:spPr>
              <a:xfrm>
                <a:off x="4871809" y="2359489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5" name="Freeform: Shape 138">
                <a:extLst>
                  <a:ext uri="{FF2B5EF4-FFF2-40B4-BE49-F238E27FC236}">
                    <a16:creationId xmlns:a16="http://schemas.microsoft.com/office/drawing/2014/main" id="{72A513D3-A216-403A-A5F3-91C425F038A2}"/>
                  </a:ext>
                </a:extLst>
              </p:cNvPr>
              <p:cNvSpPr/>
              <p:nvPr/>
            </p:nvSpPr>
            <p:spPr>
              <a:xfrm>
                <a:off x="4931294" y="2359489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56" name="Freeform: Shape 139">
                <a:extLst>
                  <a:ext uri="{FF2B5EF4-FFF2-40B4-BE49-F238E27FC236}">
                    <a16:creationId xmlns:a16="http://schemas.microsoft.com/office/drawing/2014/main" id="{59D08E53-69E8-4AC9-B1F2-73FA9B6C0DEE}"/>
                  </a:ext>
                </a:extLst>
              </p:cNvPr>
              <p:cNvSpPr/>
              <p:nvPr/>
            </p:nvSpPr>
            <p:spPr>
              <a:xfrm>
                <a:off x="4843388" y="2307604"/>
                <a:ext cx="39657" cy="33048"/>
              </a:xfrm>
              <a:custGeom>
                <a:avLst/>
                <a:gdLst>
                  <a:gd name="connsiteX0" fmla="*/ 4957 w 39657"/>
                  <a:gd name="connsiteY0" fmla="*/ 4957 h 33047"/>
                  <a:gd name="connsiteX1" fmla="*/ 37674 w 39657"/>
                  <a:gd name="connsiteY1" fmla="*/ 28751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657" h="33047">
                    <a:moveTo>
                      <a:pt x="4957" y="4957"/>
                    </a:moveTo>
                    <a:cubicBezTo>
                      <a:pt x="4957" y="4957"/>
                      <a:pt x="13550" y="23794"/>
                      <a:pt x="37674" y="2875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942782E-78B8-46DC-8A68-7C61628B4D92}"/>
                </a:ext>
              </a:extLst>
            </p:cNvPr>
            <p:cNvGrpSpPr/>
            <p:nvPr/>
          </p:nvGrpSpPr>
          <p:grpSpPr>
            <a:xfrm>
              <a:off x="4192428" y="2192142"/>
              <a:ext cx="373438" cy="470063"/>
              <a:chOff x="4192428" y="2192142"/>
              <a:chExt cx="373438" cy="470063"/>
            </a:xfrm>
          </p:grpSpPr>
          <p:sp>
            <p:nvSpPr>
              <p:cNvPr id="133" name="Freeform: Shape 116">
                <a:extLst>
                  <a:ext uri="{FF2B5EF4-FFF2-40B4-BE49-F238E27FC236}">
                    <a16:creationId xmlns:a16="http://schemas.microsoft.com/office/drawing/2014/main" id="{6A0B8C85-D0A1-406C-B568-D45D76AFD662}"/>
                  </a:ext>
                </a:extLst>
              </p:cNvPr>
              <p:cNvSpPr/>
              <p:nvPr/>
            </p:nvSpPr>
            <p:spPr>
              <a:xfrm>
                <a:off x="4288953" y="2302978"/>
                <a:ext cx="175152" cy="171848"/>
              </a:xfrm>
              <a:custGeom>
                <a:avLst/>
                <a:gdLst>
                  <a:gd name="connsiteX0" fmla="*/ 171848 w 175152"/>
                  <a:gd name="connsiteY0" fmla="*/ 62790 h 171847"/>
                  <a:gd name="connsiteX1" fmla="*/ 82950 w 175152"/>
                  <a:gd name="connsiteY1" fmla="*/ 168212 h 171847"/>
                  <a:gd name="connsiteX2" fmla="*/ 4957 w 175152"/>
                  <a:gd name="connsiteY2" fmla="*/ 70722 h 171847"/>
                  <a:gd name="connsiteX3" fmla="*/ 5618 w 175152"/>
                  <a:gd name="connsiteY3" fmla="*/ 6279 h 171847"/>
                  <a:gd name="connsiteX4" fmla="*/ 171517 w 175152"/>
                  <a:gd name="connsiteY4" fmla="*/ 4957 h 171847"/>
                  <a:gd name="connsiteX5" fmla="*/ 171848 w 175152"/>
                  <a:gd name="connsiteY5" fmla="*/ 62790 h 17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152" h="171847">
                    <a:moveTo>
                      <a:pt x="171848" y="62790"/>
                    </a:moveTo>
                    <a:cubicBezTo>
                      <a:pt x="169865" y="114345"/>
                      <a:pt x="155985" y="171187"/>
                      <a:pt x="82950" y="168212"/>
                    </a:cubicBezTo>
                    <a:cubicBezTo>
                      <a:pt x="17846" y="165568"/>
                      <a:pt x="5949" y="118971"/>
                      <a:pt x="4957" y="70722"/>
                    </a:cubicBezTo>
                    <a:lnTo>
                      <a:pt x="5618" y="6279"/>
                    </a:lnTo>
                    <a:cubicBezTo>
                      <a:pt x="5618" y="6279"/>
                      <a:pt x="99804" y="27429"/>
                      <a:pt x="171517" y="4957"/>
                    </a:cubicBezTo>
                    <a:lnTo>
                      <a:pt x="171848" y="6279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4" name="Freeform: Shape 117">
                <a:extLst>
                  <a:ext uri="{FF2B5EF4-FFF2-40B4-BE49-F238E27FC236}">
                    <a16:creationId xmlns:a16="http://schemas.microsoft.com/office/drawing/2014/main" id="{2E00A882-EB91-40B6-96B2-90EBFACF6B39}"/>
                  </a:ext>
                </a:extLst>
              </p:cNvPr>
              <p:cNvSpPr/>
              <p:nvPr/>
            </p:nvSpPr>
            <p:spPr>
              <a:xfrm>
                <a:off x="4322992" y="2452353"/>
                <a:ext cx="105752" cy="115667"/>
              </a:xfrm>
              <a:custGeom>
                <a:avLst/>
                <a:gdLst>
                  <a:gd name="connsiteX0" fmla="*/ 4957 w 105752"/>
                  <a:gd name="connsiteY0" fmla="*/ 9253 h 115666"/>
                  <a:gd name="connsiteX1" fmla="*/ 5288 w 105752"/>
                  <a:gd name="connsiteY1" fmla="*/ 37013 h 115666"/>
                  <a:gd name="connsiteX2" fmla="*/ 39657 w 105752"/>
                  <a:gd name="connsiteY2" fmla="*/ 101456 h 115666"/>
                  <a:gd name="connsiteX3" fmla="*/ 69069 w 105752"/>
                  <a:gd name="connsiteY3" fmla="*/ 101456 h 115666"/>
                  <a:gd name="connsiteX4" fmla="*/ 103439 w 105752"/>
                  <a:gd name="connsiteY4" fmla="*/ 37013 h 115666"/>
                  <a:gd name="connsiteX5" fmla="*/ 102778 w 105752"/>
                  <a:gd name="connsiteY5" fmla="*/ 4957 h 115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52" h="115666">
                    <a:moveTo>
                      <a:pt x="4957" y="9253"/>
                    </a:moveTo>
                    <a:lnTo>
                      <a:pt x="5288" y="37013"/>
                    </a:lnTo>
                    <a:lnTo>
                      <a:pt x="39657" y="101456"/>
                    </a:lnTo>
                    <a:cubicBezTo>
                      <a:pt x="46267" y="114014"/>
                      <a:pt x="62460" y="114014"/>
                      <a:pt x="69069" y="101456"/>
                    </a:cubicBezTo>
                    <a:lnTo>
                      <a:pt x="103439" y="37013"/>
                    </a:lnTo>
                    <a:lnTo>
                      <a:pt x="102778" y="495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5" name="Freeform: Shape 118">
                <a:extLst>
                  <a:ext uri="{FF2B5EF4-FFF2-40B4-BE49-F238E27FC236}">
                    <a16:creationId xmlns:a16="http://schemas.microsoft.com/office/drawing/2014/main" id="{D64D0A62-8043-4D53-88CD-089AD8D87F83}"/>
                  </a:ext>
                </a:extLst>
              </p:cNvPr>
              <p:cNvSpPr/>
              <p:nvPr/>
            </p:nvSpPr>
            <p:spPr>
              <a:xfrm>
                <a:off x="4192428" y="2480443"/>
                <a:ext cx="373438" cy="181762"/>
              </a:xfrm>
              <a:custGeom>
                <a:avLst/>
                <a:gdLst>
                  <a:gd name="connsiteX0" fmla="*/ 135852 w 373437"/>
                  <a:gd name="connsiteY0" fmla="*/ 4957 h 181761"/>
                  <a:gd name="connsiteX1" fmla="*/ 22829 w 373437"/>
                  <a:gd name="connsiteY1" fmla="*/ 59816 h 181761"/>
                  <a:gd name="connsiteX2" fmla="*/ 4983 w 373437"/>
                  <a:gd name="connsiteY2" fmla="*/ 177466 h 181761"/>
                  <a:gd name="connsiteX3" fmla="*/ 368507 w 373437"/>
                  <a:gd name="connsiteY3" fmla="*/ 177466 h 181761"/>
                  <a:gd name="connsiteX4" fmla="*/ 350661 w 373437"/>
                  <a:gd name="connsiteY4" fmla="*/ 59816 h 181761"/>
                  <a:gd name="connsiteX5" fmla="*/ 235325 w 373437"/>
                  <a:gd name="connsiteY5" fmla="*/ 4957 h 181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437" h="181761">
                    <a:moveTo>
                      <a:pt x="135852" y="4957"/>
                    </a:moveTo>
                    <a:cubicBezTo>
                      <a:pt x="110405" y="8262"/>
                      <a:pt x="43649" y="23794"/>
                      <a:pt x="22829" y="59816"/>
                    </a:cubicBezTo>
                    <a:cubicBezTo>
                      <a:pt x="7297" y="87246"/>
                      <a:pt x="4653" y="101787"/>
                      <a:pt x="4983" y="177466"/>
                    </a:cubicBezTo>
                    <a:lnTo>
                      <a:pt x="368507" y="177466"/>
                    </a:lnTo>
                    <a:cubicBezTo>
                      <a:pt x="368837" y="101787"/>
                      <a:pt x="369829" y="93525"/>
                      <a:pt x="350661" y="59816"/>
                    </a:cubicBezTo>
                    <a:cubicBezTo>
                      <a:pt x="330172" y="23464"/>
                      <a:pt x="260772" y="8262"/>
                      <a:pt x="235325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6" name="Freeform: Shape 119">
                <a:extLst>
                  <a:ext uri="{FF2B5EF4-FFF2-40B4-BE49-F238E27FC236}">
                    <a16:creationId xmlns:a16="http://schemas.microsoft.com/office/drawing/2014/main" id="{89D81415-95D2-4D6B-925D-F5DAB48D9981}"/>
                  </a:ext>
                </a:extLst>
              </p:cNvPr>
              <p:cNvSpPr/>
              <p:nvPr/>
            </p:nvSpPr>
            <p:spPr>
              <a:xfrm>
                <a:off x="4268133" y="2603380"/>
                <a:ext cx="9914" cy="42962"/>
              </a:xfrm>
              <a:custGeom>
                <a:avLst/>
                <a:gdLst>
                  <a:gd name="connsiteX0" fmla="*/ 4957 w 9914"/>
                  <a:gd name="connsiteY0" fmla="*/ 4957 h 42961"/>
                  <a:gd name="connsiteX1" fmla="*/ 4957 w 9914"/>
                  <a:gd name="connsiteY1" fmla="*/ 38996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42961">
                    <a:moveTo>
                      <a:pt x="4957" y="4957"/>
                    </a:moveTo>
                    <a:lnTo>
                      <a:pt x="4957" y="3899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7" name="Freeform: Shape 120">
                <a:extLst>
                  <a:ext uri="{FF2B5EF4-FFF2-40B4-BE49-F238E27FC236}">
                    <a16:creationId xmlns:a16="http://schemas.microsoft.com/office/drawing/2014/main" id="{69EB240D-A9F3-41E7-B3CB-DD507AE7C405}"/>
                  </a:ext>
                </a:extLst>
              </p:cNvPr>
              <p:cNvSpPr/>
              <p:nvPr/>
            </p:nvSpPr>
            <p:spPr>
              <a:xfrm>
                <a:off x="4475342" y="2603380"/>
                <a:ext cx="9914" cy="42962"/>
              </a:xfrm>
              <a:custGeom>
                <a:avLst/>
                <a:gdLst>
                  <a:gd name="connsiteX0" fmla="*/ 4957 w 9914"/>
                  <a:gd name="connsiteY0" fmla="*/ 4957 h 42961"/>
                  <a:gd name="connsiteX1" fmla="*/ 4957 w 9914"/>
                  <a:gd name="connsiteY1" fmla="*/ 38996 h 4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42961">
                    <a:moveTo>
                      <a:pt x="4957" y="4957"/>
                    </a:moveTo>
                    <a:lnTo>
                      <a:pt x="4957" y="3899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8" name="Freeform: Shape 121">
                <a:extLst>
                  <a:ext uri="{FF2B5EF4-FFF2-40B4-BE49-F238E27FC236}">
                    <a16:creationId xmlns:a16="http://schemas.microsoft.com/office/drawing/2014/main" id="{DE681118-7F92-4AB3-A80E-45163F8452BE}"/>
                  </a:ext>
                </a:extLst>
              </p:cNvPr>
              <p:cNvSpPr/>
              <p:nvPr/>
            </p:nvSpPr>
            <p:spPr>
              <a:xfrm>
                <a:off x="4405281" y="2498289"/>
                <a:ext cx="72705" cy="62790"/>
              </a:xfrm>
              <a:custGeom>
                <a:avLst/>
                <a:gdLst>
                  <a:gd name="connsiteX0" fmla="*/ 51224 w 72704"/>
                  <a:gd name="connsiteY0" fmla="*/ 4957 h 62790"/>
                  <a:gd name="connsiteX1" fmla="*/ 66426 w 72704"/>
                  <a:gd name="connsiteY1" fmla="*/ 21150 h 62790"/>
                  <a:gd name="connsiteX2" fmla="*/ 56511 w 72704"/>
                  <a:gd name="connsiteY2" fmla="*/ 47589 h 62790"/>
                  <a:gd name="connsiteX3" fmla="*/ 4957 w 72704"/>
                  <a:gd name="connsiteY3" fmla="*/ 58164 h 6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04" h="62790">
                    <a:moveTo>
                      <a:pt x="51224" y="4957"/>
                    </a:moveTo>
                    <a:cubicBezTo>
                      <a:pt x="56842" y="9584"/>
                      <a:pt x="62129" y="14871"/>
                      <a:pt x="66426" y="21150"/>
                    </a:cubicBezTo>
                    <a:cubicBezTo>
                      <a:pt x="73366" y="31065"/>
                      <a:pt x="68078" y="44614"/>
                      <a:pt x="56511" y="47589"/>
                    </a:cubicBezTo>
                    <a:lnTo>
                      <a:pt x="4957" y="58164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9" name="Freeform: Shape 122">
                <a:extLst>
                  <a:ext uri="{FF2B5EF4-FFF2-40B4-BE49-F238E27FC236}">
                    <a16:creationId xmlns:a16="http://schemas.microsoft.com/office/drawing/2014/main" id="{EA08A987-1DED-4ABF-A275-65FF6ABCDFFA}"/>
                  </a:ext>
                </a:extLst>
              </p:cNvPr>
              <p:cNvSpPr/>
              <p:nvPr/>
            </p:nvSpPr>
            <p:spPr>
              <a:xfrm>
                <a:off x="4279898" y="2498289"/>
                <a:ext cx="62790" cy="59486"/>
              </a:xfrm>
              <a:custGeom>
                <a:avLst/>
                <a:gdLst>
                  <a:gd name="connsiteX0" fmla="*/ 23266 w 62790"/>
                  <a:gd name="connsiteY0" fmla="*/ 4957 h 59485"/>
                  <a:gd name="connsiteX1" fmla="*/ 8064 w 62790"/>
                  <a:gd name="connsiteY1" fmla="*/ 21150 h 59485"/>
                  <a:gd name="connsiteX2" fmla="*/ 17978 w 62790"/>
                  <a:gd name="connsiteY2" fmla="*/ 47589 h 59485"/>
                  <a:gd name="connsiteX3" fmla="*/ 60279 w 62790"/>
                  <a:gd name="connsiteY3" fmla="*/ 56181 h 5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90" h="59485">
                    <a:moveTo>
                      <a:pt x="23266" y="4957"/>
                    </a:moveTo>
                    <a:cubicBezTo>
                      <a:pt x="17647" y="9584"/>
                      <a:pt x="12360" y="14871"/>
                      <a:pt x="8064" y="21150"/>
                    </a:cubicBezTo>
                    <a:cubicBezTo>
                      <a:pt x="1124" y="31065"/>
                      <a:pt x="6411" y="44614"/>
                      <a:pt x="17978" y="47589"/>
                    </a:cubicBezTo>
                    <a:lnTo>
                      <a:pt x="60279" y="56181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0" name="Freeform: Shape 123">
                <a:extLst>
                  <a:ext uri="{FF2B5EF4-FFF2-40B4-BE49-F238E27FC236}">
                    <a16:creationId xmlns:a16="http://schemas.microsoft.com/office/drawing/2014/main" id="{102A01A4-9471-4D3E-8561-E3E6D86EF7FD}"/>
                  </a:ext>
                </a:extLst>
              </p:cNvPr>
              <p:cNvSpPr/>
              <p:nvPr/>
            </p:nvSpPr>
            <p:spPr>
              <a:xfrm>
                <a:off x="4258052" y="2192142"/>
                <a:ext cx="241247" cy="188371"/>
              </a:xfrm>
              <a:custGeom>
                <a:avLst/>
                <a:gdLst>
                  <a:gd name="connsiteX0" fmla="*/ 34536 w 241247"/>
                  <a:gd name="connsiteY0" fmla="*/ 186515 h 188371"/>
                  <a:gd name="connsiteX1" fmla="*/ 35858 w 241247"/>
                  <a:gd name="connsiteY1" fmla="*/ 39784 h 188371"/>
                  <a:gd name="connsiteX2" fmla="*/ 213654 w 241247"/>
                  <a:gd name="connsiteY2" fmla="*/ 45402 h 188371"/>
                  <a:gd name="connsiteX3" fmla="*/ 202418 w 241247"/>
                  <a:gd name="connsiteY3" fmla="*/ 186185 h 18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247" h="188371">
                    <a:moveTo>
                      <a:pt x="34536" y="186515"/>
                    </a:moveTo>
                    <a:cubicBezTo>
                      <a:pt x="11734" y="172305"/>
                      <a:pt x="-19331" y="94643"/>
                      <a:pt x="35858" y="39784"/>
                    </a:cubicBezTo>
                    <a:cubicBezTo>
                      <a:pt x="75515" y="127"/>
                      <a:pt x="159787" y="-15075"/>
                      <a:pt x="213654" y="45402"/>
                    </a:cubicBezTo>
                    <a:cubicBezTo>
                      <a:pt x="239762" y="74484"/>
                      <a:pt x="255294" y="148841"/>
                      <a:pt x="202418" y="186185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1" name="Freeform: Shape 124">
                <a:extLst>
                  <a:ext uri="{FF2B5EF4-FFF2-40B4-BE49-F238E27FC236}">
                    <a16:creationId xmlns:a16="http://schemas.microsoft.com/office/drawing/2014/main" id="{DBB466E4-7610-4EAC-A586-D708D040515E}"/>
                  </a:ext>
                </a:extLst>
              </p:cNvPr>
              <p:cNvSpPr/>
              <p:nvPr/>
            </p:nvSpPr>
            <p:spPr>
              <a:xfrm>
                <a:off x="4329271" y="2344287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2" name="Freeform: Shape 125">
                <a:extLst>
                  <a:ext uri="{FF2B5EF4-FFF2-40B4-BE49-F238E27FC236}">
                    <a16:creationId xmlns:a16="http://schemas.microsoft.com/office/drawing/2014/main" id="{5087266E-EA33-4E2E-B040-B880A94D9F74}"/>
                  </a:ext>
                </a:extLst>
              </p:cNvPr>
              <p:cNvSpPr/>
              <p:nvPr/>
            </p:nvSpPr>
            <p:spPr>
              <a:xfrm>
                <a:off x="4388757" y="2344287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43" name="Freeform: Shape 126">
                <a:extLst>
                  <a:ext uri="{FF2B5EF4-FFF2-40B4-BE49-F238E27FC236}">
                    <a16:creationId xmlns:a16="http://schemas.microsoft.com/office/drawing/2014/main" id="{64CAFFDE-C1B3-454F-8D5C-6C80EA7AB725}"/>
                  </a:ext>
                </a:extLst>
              </p:cNvPr>
              <p:cNvSpPr/>
              <p:nvPr/>
            </p:nvSpPr>
            <p:spPr>
              <a:xfrm>
                <a:off x="4372564" y="2574629"/>
                <a:ext cx="9914" cy="72705"/>
              </a:xfrm>
              <a:custGeom>
                <a:avLst/>
                <a:gdLst>
                  <a:gd name="connsiteX0" fmla="*/ 4957 w 9914"/>
                  <a:gd name="connsiteY0" fmla="*/ 67748 h 72704"/>
                  <a:gd name="connsiteX1" fmla="*/ 4957 w 9914"/>
                  <a:gd name="connsiteY1" fmla="*/ 4957 h 7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72704">
                    <a:moveTo>
                      <a:pt x="4957" y="67748"/>
                    </a:moveTo>
                    <a:lnTo>
                      <a:pt x="4957" y="4957"/>
                    </a:lnTo>
                  </a:path>
                </a:pathLst>
              </a:custGeom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1248568-A6E1-4088-8A54-3FA275789668}"/>
                </a:ext>
              </a:extLst>
            </p:cNvPr>
            <p:cNvGrpSpPr/>
            <p:nvPr/>
          </p:nvGrpSpPr>
          <p:grpSpPr>
            <a:xfrm>
              <a:off x="4735302" y="1660955"/>
              <a:ext cx="373438" cy="444963"/>
              <a:chOff x="4735302" y="1660955"/>
              <a:chExt cx="373438" cy="444963"/>
            </a:xfrm>
          </p:grpSpPr>
          <p:sp>
            <p:nvSpPr>
              <p:cNvPr id="120" name="Freeform: Shape 103">
                <a:extLst>
                  <a:ext uri="{FF2B5EF4-FFF2-40B4-BE49-F238E27FC236}">
                    <a16:creationId xmlns:a16="http://schemas.microsoft.com/office/drawing/2014/main" id="{C08BA12D-2678-4E87-BA52-8C948CEA00AC}"/>
                  </a:ext>
                </a:extLst>
              </p:cNvPr>
              <p:cNvSpPr/>
              <p:nvPr/>
            </p:nvSpPr>
            <p:spPr>
              <a:xfrm>
                <a:off x="4833733" y="1810472"/>
                <a:ext cx="175152" cy="112362"/>
              </a:xfrm>
              <a:custGeom>
                <a:avLst/>
                <a:gdLst>
                  <a:gd name="connsiteX0" fmla="*/ 5028 w 175152"/>
                  <a:gd name="connsiteY0" fmla="*/ 4957 h 112361"/>
                  <a:gd name="connsiteX1" fmla="*/ 83681 w 175152"/>
                  <a:gd name="connsiteY1" fmla="*/ 110049 h 112361"/>
                  <a:gd name="connsiteX2" fmla="*/ 172910 w 175152"/>
                  <a:gd name="connsiteY2" fmla="*/ 6940 h 11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152" h="112361">
                    <a:moveTo>
                      <a:pt x="5028" y="4957"/>
                    </a:moveTo>
                    <a:cubicBezTo>
                      <a:pt x="4037" y="49241"/>
                      <a:pt x="12629" y="107074"/>
                      <a:pt x="83681" y="110049"/>
                    </a:cubicBezTo>
                    <a:cubicBezTo>
                      <a:pt x="158369" y="113353"/>
                      <a:pt x="170266" y="53868"/>
                      <a:pt x="172910" y="694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1" name="Freeform: Shape 104">
                <a:extLst>
                  <a:ext uri="{FF2B5EF4-FFF2-40B4-BE49-F238E27FC236}">
                    <a16:creationId xmlns:a16="http://schemas.microsoft.com/office/drawing/2014/main" id="{D30FA78B-14F1-4938-B58E-9DA33EBB92FE}"/>
                  </a:ext>
                </a:extLst>
              </p:cNvPr>
              <p:cNvSpPr/>
              <p:nvPr/>
            </p:nvSpPr>
            <p:spPr>
              <a:xfrm>
                <a:off x="4813806" y="1660955"/>
                <a:ext cx="218114" cy="171848"/>
              </a:xfrm>
              <a:custGeom>
                <a:avLst/>
                <a:gdLst>
                  <a:gd name="connsiteX0" fmla="*/ 66925 w 218114"/>
                  <a:gd name="connsiteY0" fmla="*/ 81439 h 171847"/>
                  <a:gd name="connsiteX1" fmla="*/ 165077 w 218114"/>
                  <a:gd name="connsiteY1" fmla="*/ 102589 h 171847"/>
                  <a:gd name="connsiteX2" fmla="*/ 197463 w 218114"/>
                  <a:gd name="connsiteY2" fmla="*/ 161414 h 171847"/>
                  <a:gd name="connsiteX3" fmla="*/ 207708 w 218114"/>
                  <a:gd name="connsiteY3" fmla="*/ 77143 h 171847"/>
                  <a:gd name="connsiteX4" fmla="*/ 204403 w 218114"/>
                  <a:gd name="connsiteY4" fmla="*/ 7743 h 171847"/>
                  <a:gd name="connsiteX5" fmla="*/ 149875 w 218114"/>
                  <a:gd name="connsiteY5" fmla="*/ 21292 h 171847"/>
                  <a:gd name="connsiteX6" fmla="*/ 103278 w 218114"/>
                  <a:gd name="connsiteY6" fmla="*/ 7743 h 171847"/>
                  <a:gd name="connsiteX7" fmla="*/ 41479 w 218114"/>
                  <a:gd name="connsiteY7" fmla="*/ 28232 h 171847"/>
                  <a:gd name="connsiteX8" fmla="*/ 6118 w 218114"/>
                  <a:gd name="connsiteY8" fmla="*/ 90031 h 171847"/>
                  <a:gd name="connsiteX9" fmla="*/ 25285 w 218114"/>
                  <a:gd name="connsiteY9" fmla="*/ 168685 h 171847"/>
                  <a:gd name="connsiteX10" fmla="*/ 41148 w 218114"/>
                  <a:gd name="connsiteY10" fmla="*/ 121757 h 171847"/>
                  <a:gd name="connsiteX11" fmla="*/ 66925 w 218114"/>
                  <a:gd name="connsiteY11" fmla="*/ 81439 h 17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114" h="171847">
                    <a:moveTo>
                      <a:pt x="66925" y="81439"/>
                    </a:moveTo>
                    <a:cubicBezTo>
                      <a:pt x="66925" y="81439"/>
                      <a:pt x="117819" y="111843"/>
                      <a:pt x="165077" y="102589"/>
                    </a:cubicBezTo>
                    <a:cubicBezTo>
                      <a:pt x="165077" y="102589"/>
                      <a:pt x="179948" y="168354"/>
                      <a:pt x="197463" y="161414"/>
                    </a:cubicBezTo>
                    <a:cubicBezTo>
                      <a:pt x="205064" y="158440"/>
                      <a:pt x="222249" y="110521"/>
                      <a:pt x="207708" y="77143"/>
                    </a:cubicBezTo>
                    <a:cubicBezTo>
                      <a:pt x="193167" y="43765"/>
                      <a:pt x="216300" y="43104"/>
                      <a:pt x="204403" y="7743"/>
                    </a:cubicBezTo>
                    <a:cubicBezTo>
                      <a:pt x="200438" y="-4485"/>
                      <a:pt x="161441" y="27902"/>
                      <a:pt x="149875" y="21292"/>
                    </a:cubicBezTo>
                    <a:cubicBezTo>
                      <a:pt x="138308" y="14683"/>
                      <a:pt x="120132" y="8734"/>
                      <a:pt x="103278" y="7743"/>
                    </a:cubicBezTo>
                    <a:cubicBezTo>
                      <a:pt x="77500" y="6421"/>
                      <a:pt x="49410" y="21292"/>
                      <a:pt x="41479" y="28232"/>
                    </a:cubicBezTo>
                    <a:cubicBezTo>
                      <a:pt x="23302" y="43765"/>
                      <a:pt x="12727" y="54009"/>
                      <a:pt x="6118" y="90031"/>
                    </a:cubicBezTo>
                    <a:cubicBezTo>
                      <a:pt x="2813" y="108868"/>
                      <a:pt x="5787" y="166041"/>
                      <a:pt x="25285" y="168685"/>
                    </a:cubicBezTo>
                    <a:cubicBezTo>
                      <a:pt x="30242" y="169345"/>
                      <a:pt x="16362" y="138942"/>
                      <a:pt x="41148" y="121757"/>
                    </a:cubicBezTo>
                    <a:cubicBezTo>
                      <a:pt x="63951" y="105233"/>
                      <a:pt x="46766" y="62271"/>
                      <a:pt x="66925" y="81439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2" name="Freeform: Shape 105">
                <a:extLst>
                  <a:ext uri="{FF2B5EF4-FFF2-40B4-BE49-F238E27FC236}">
                    <a16:creationId xmlns:a16="http://schemas.microsoft.com/office/drawing/2014/main" id="{9398EF5F-8F0D-4B00-8D0C-0F4C5B7C7C71}"/>
                  </a:ext>
                </a:extLst>
              </p:cNvPr>
              <p:cNvSpPr/>
              <p:nvPr/>
            </p:nvSpPr>
            <p:spPr>
              <a:xfrm>
                <a:off x="4866191" y="1901683"/>
                <a:ext cx="105752" cy="66095"/>
              </a:xfrm>
              <a:custGeom>
                <a:avLst/>
                <a:gdLst>
                  <a:gd name="connsiteX0" fmla="*/ 4957 w 105752"/>
                  <a:gd name="connsiteY0" fmla="*/ 4957 h 66095"/>
                  <a:gd name="connsiteX1" fmla="*/ 4957 w 105752"/>
                  <a:gd name="connsiteY1" fmla="*/ 27099 h 66095"/>
                  <a:gd name="connsiteX2" fmla="*/ 11567 w 105752"/>
                  <a:gd name="connsiteY2" fmla="*/ 37674 h 66095"/>
                  <a:gd name="connsiteX3" fmla="*/ 96169 w 105752"/>
                  <a:gd name="connsiteY3" fmla="*/ 37674 h 66095"/>
                  <a:gd name="connsiteX4" fmla="*/ 102778 w 105752"/>
                  <a:gd name="connsiteY4" fmla="*/ 27099 h 66095"/>
                  <a:gd name="connsiteX5" fmla="*/ 102778 w 105752"/>
                  <a:gd name="connsiteY5" fmla="*/ 4957 h 6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52" h="66095">
                    <a:moveTo>
                      <a:pt x="4957" y="4957"/>
                    </a:moveTo>
                    <a:lnTo>
                      <a:pt x="4957" y="27099"/>
                    </a:lnTo>
                    <a:lnTo>
                      <a:pt x="11567" y="37674"/>
                    </a:lnTo>
                    <a:cubicBezTo>
                      <a:pt x="31065" y="69400"/>
                      <a:pt x="77001" y="69400"/>
                      <a:pt x="96169" y="37674"/>
                    </a:cubicBezTo>
                    <a:lnTo>
                      <a:pt x="102778" y="27099"/>
                    </a:lnTo>
                    <a:lnTo>
                      <a:pt x="102778" y="495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3" name="Freeform: Shape 106">
                <a:extLst>
                  <a:ext uri="{FF2B5EF4-FFF2-40B4-BE49-F238E27FC236}">
                    <a16:creationId xmlns:a16="http://schemas.microsoft.com/office/drawing/2014/main" id="{3FF6ED32-8813-4F3D-8E28-3C62B969B9DC}"/>
                  </a:ext>
                </a:extLst>
              </p:cNvPr>
              <p:cNvSpPr/>
              <p:nvPr/>
            </p:nvSpPr>
            <p:spPr>
              <a:xfrm>
                <a:off x="4735302" y="1920851"/>
                <a:ext cx="373438" cy="185067"/>
              </a:xfrm>
              <a:custGeom>
                <a:avLst/>
                <a:gdLst>
                  <a:gd name="connsiteX0" fmla="*/ 135846 w 373437"/>
                  <a:gd name="connsiteY0" fmla="*/ 8262 h 185066"/>
                  <a:gd name="connsiteX1" fmla="*/ 22823 w 373437"/>
                  <a:gd name="connsiteY1" fmla="*/ 63121 h 185066"/>
                  <a:gd name="connsiteX2" fmla="*/ 4977 w 373437"/>
                  <a:gd name="connsiteY2" fmla="*/ 180770 h 185066"/>
                  <a:gd name="connsiteX3" fmla="*/ 368501 w 373437"/>
                  <a:gd name="connsiteY3" fmla="*/ 180770 h 185066"/>
                  <a:gd name="connsiteX4" fmla="*/ 350655 w 373437"/>
                  <a:gd name="connsiteY4" fmla="*/ 63121 h 185066"/>
                  <a:gd name="connsiteX5" fmla="*/ 234328 w 373437"/>
                  <a:gd name="connsiteY5" fmla="*/ 4957 h 18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437" h="185066">
                    <a:moveTo>
                      <a:pt x="135846" y="8262"/>
                    </a:moveTo>
                    <a:cubicBezTo>
                      <a:pt x="110399" y="11567"/>
                      <a:pt x="47609" y="29412"/>
                      <a:pt x="22823" y="63121"/>
                    </a:cubicBezTo>
                    <a:cubicBezTo>
                      <a:pt x="8282" y="83280"/>
                      <a:pt x="4647" y="105091"/>
                      <a:pt x="4977" y="180770"/>
                    </a:cubicBezTo>
                    <a:lnTo>
                      <a:pt x="368501" y="180770"/>
                    </a:lnTo>
                    <a:cubicBezTo>
                      <a:pt x="368831" y="105091"/>
                      <a:pt x="369823" y="96829"/>
                      <a:pt x="350655" y="63121"/>
                    </a:cubicBezTo>
                    <a:cubicBezTo>
                      <a:pt x="330166" y="26769"/>
                      <a:pt x="259444" y="7931"/>
                      <a:pt x="234328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4" name="Freeform: Shape 107">
                <a:extLst>
                  <a:ext uri="{FF2B5EF4-FFF2-40B4-BE49-F238E27FC236}">
                    <a16:creationId xmlns:a16="http://schemas.microsoft.com/office/drawing/2014/main" id="{6AEB4018-0BBE-4BE8-B0C8-A01651A68797}"/>
                  </a:ext>
                </a:extLst>
              </p:cNvPr>
              <p:cNvSpPr/>
              <p:nvPr/>
            </p:nvSpPr>
            <p:spPr>
              <a:xfrm>
                <a:off x="4811001" y="2028256"/>
                <a:ext cx="9914" cy="56181"/>
              </a:xfrm>
              <a:custGeom>
                <a:avLst/>
                <a:gdLst>
                  <a:gd name="connsiteX0" fmla="*/ 4957 w 9914"/>
                  <a:gd name="connsiteY0" fmla="*/ 4957 h 56180"/>
                  <a:gd name="connsiteX1" fmla="*/ 4957 w 9914"/>
                  <a:gd name="connsiteY1" fmla="*/ 53207 h 5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56180">
                    <a:moveTo>
                      <a:pt x="4957" y="4957"/>
                    </a:moveTo>
                    <a:lnTo>
                      <a:pt x="4957" y="53207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5" name="Freeform: Shape 108">
                <a:extLst>
                  <a:ext uri="{FF2B5EF4-FFF2-40B4-BE49-F238E27FC236}">
                    <a16:creationId xmlns:a16="http://schemas.microsoft.com/office/drawing/2014/main" id="{6B411AC7-8BD3-4F15-B405-A8B83B1F9C06}"/>
                  </a:ext>
                </a:extLst>
              </p:cNvPr>
              <p:cNvSpPr/>
              <p:nvPr/>
            </p:nvSpPr>
            <p:spPr>
              <a:xfrm>
                <a:off x="5018210" y="2028256"/>
                <a:ext cx="9914" cy="56181"/>
              </a:xfrm>
              <a:custGeom>
                <a:avLst/>
                <a:gdLst>
                  <a:gd name="connsiteX0" fmla="*/ 4957 w 9914"/>
                  <a:gd name="connsiteY0" fmla="*/ 4957 h 56180"/>
                  <a:gd name="connsiteX1" fmla="*/ 4957 w 9914"/>
                  <a:gd name="connsiteY1" fmla="*/ 53207 h 5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56180">
                    <a:moveTo>
                      <a:pt x="4957" y="4957"/>
                    </a:moveTo>
                    <a:lnTo>
                      <a:pt x="4957" y="53207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6" name="Freeform: Shape 109">
                <a:extLst>
                  <a:ext uri="{FF2B5EF4-FFF2-40B4-BE49-F238E27FC236}">
                    <a16:creationId xmlns:a16="http://schemas.microsoft.com/office/drawing/2014/main" id="{57DE2A65-1FCF-4E74-8D51-FC8B294583FB}"/>
                  </a:ext>
                </a:extLst>
              </p:cNvPr>
              <p:cNvSpPr/>
              <p:nvPr/>
            </p:nvSpPr>
            <p:spPr>
              <a:xfrm>
                <a:off x="4845040" y="1942662"/>
                <a:ext cx="148714" cy="59486"/>
              </a:xfrm>
              <a:custGeom>
                <a:avLst/>
                <a:gdLst>
                  <a:gd name="connsiteX0" fmla="*/ 4957 w 148714"/>
                  <a:gd name="connsiteY0" fmla="*/ 8262 h 59485"/>
                  <a:gd name="connsiteX1" fmla="*/ 15202 w 148714"/>
                  <a:gd name="connsiteY1" fmla="*/ 48910 h 59485"/>
                  <a:gd name="connsiteX2" fmla="*/ 28421 w 148714"/>
                  <a:gd name="connsiteY2" fmla="*/ 53868 h 59485"/>
                  <a:gd name="connsiteX3" fmla="*/ 62460 w 148714"/>
                  <a:gd name="connsiteY3" fmla="*/ 30073 h 59485"/>
                  <a:gd name="connsiteX4" fmla="*/ 82289 w 148714"/>
                  <a:gd name="connsiteY4" fmla="*/ 30073 h 59485"/>
                  <a:gd name="connsiteX5" fmla="*/ 114675 w 148714"/>
                  <a:gd name="connsiteY5" fmla="*/ 52546 h 59485"/>
                  <a:gd name="connsiteX6" fmla="*/ 127564 w 148714"/>
                  <a:gd name="connsiteY6" fmla="*/ 48580 h 59485"/>
                  <a:gd name="connsiteX7" fmla="*/ 144088 w 148714"/>
                  <a:gd name="connsiteY7" fmla="*/ 4957 h 5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714" h="59485">
                    <a:moveTo>
                      <a:pt x="4957" y="8262"/>
                    </a:moveTo>
                    <a:lnTo>
                      <a:pt x="15202" y="48910"/>
                    </a:lnTo>
                    <a:cubicBezTo>
                      <a:pt x="16524" y="54859"/>
                      <a:pt x="23464" y="57503"/>
                      <a:pt x="28421" y="53868"/>
                    </a:cubicBezTo>
                    <a:lnTo>
                      <a:pt x="62460" y="30073"/>
                    </a:lnTo>
                    <a:cubicBezTo>
                      <a:pt x="68409" y="26108"/>
                      <a:pt x="76340" y="26108"/>
                      <a:pt x="82289" y="30073"/>
                    </a:cubicBezTo>
                    <a:lnTo>
                      <a:pt x="114675" y="52546"/>
                    </a:lnTo>
                    <a:cubicBezTo>
                      <a:pt x="119302" y="55850"/>
                      <a:pt x="125581" y="53868"/>
                      <a:pt x="127564" y="48580"/>
                    </a:cubicBezTo>
                    <a:lnTo>
                      <a:pt x="144088" y="4957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7" name="Freeform: Shape 110">
                <a:extLst>
                  <a:ext uri="{FF2B5EF4-FFF2-40B4-BE49-F238E27FC236}">
                    <a16:creationId xmlns:a16="http://schemas.microsoft.com/office/drawing/2014/main" id="{AE5701EF-248A-4AC9-A8DA-AB11F9595024}"/>
                  </a:ext>
                </a:extLst>
              </p:cNvPr>
              <p:cNvSpPr/>
              <p:nvPr/>
            </p:nvSpPr>
            <p:spPr>
              <a:xfrm>
                <a:off x="4926637" y="1999504"/>
                <a:ext cx="13219" cy="105752"/>
              </a:xfrm>
              <a:custGeom>
                <a:avLst/>
                <a:gdLst>
                  <a:gd name="connsiteX0" fmla="*/ 11267 w 13219"/>
                  <a:gd name="connsiteY0" fmla="*/ 4957 h 105752"/>
                  <a:gd name="connsiteX1" fmla="*/ 4988 w 13219"/>
                  <a:gd name="connsiteY1" fmla="*/ 19498 h 105752"/>
                  <a:gd name="connsiteX2" fmla="*/ 11267 w 13219"/>
                  <a:gd name="connsiteY2" fmla="*/ 102117 h 1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19" h="105752">
                    <a:moveTo>
                      <a:pt x="11267" y="4957"/>
                    </a:moveTo>
                    <a:cubicBezTo>
                      <a:pt x="6971" y="8592"/>
                      <a:pt x="4658" y="13880"/>
                      <a:pt x="4988" y="19498"/>
                    </a:cubicBezTo>
                    <a:lnTo>
                      <a:pt x="11267" y="102117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8" name="Freeform: Shape 111">
                <a:extLst>
                  <a:ext uri="{FF2B5EF4-FFF2-40B4-BE49-F238E27FC236}">
                    <a16:creationId xmlns:a16="http://schemas.microsoft.com/office/drawing/2014/main" id="{AE5DB58D-EB8D-4292-BCF7-3CDBBF8F9421}"/>
                  </a:ext>
                </a:extLst>
              </p:cNvPr>
              <p:cNvSpPr/>
              <p:nvPr/>
            </p:nvSpPr>
            <p:spPr>
              <a:xfrm>
                <a:off x="4888002" y="1997852"/>
                <a:ext cx="13219" cy="105752"/>
              </a:xfrm>
              <a:custGeom>
                <a:avLst/>
                <a:gdLst>
                  <a:gd name="connsiteX0" fmla="*/ 4957 w 13219"/>
                  <a:gd name="connsiteY0" fmla="*/ 4957 h 105752"/>
                  <a:gd name="connsiteX1" fmla="*/ 11236 w 13219"/>
                  <a:gd name="connsiteY1" fmla="*/ 19498 h 105752"/>
                  <a:gd name="connsiteX2" fmla="*/ 4957 w 13219"/>
                  <a:gd name="connsiteY2" fmla="*/ 102117 h 1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19" h="105752">
                    <a:moveTo>
                      <a:pt x="4957" y="4957"/>
                    </a:moveTo>
                    <a:cubicBezTo>
                      <a:pt x="9253" y="8592"/>
                      <a:pt x="11567" y="13880"/>
                      <a:pt x="11236" y="19498"/>
                    </a:cubicBezTo>
                    <a:lnTo>
                      <a:pt x="4957" y="102117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29" name="Freeform: Shape 112">
                <a:extLst>
                  <a:ext uri="{FF2B5EF4-FFF2-40B4-BE49-F238E27FC236}">
                    <a16:creationId xmlns:a16="http://schemas.microsoft.com/office/drawing/2014/main" id="{183237AC-6B76-4B2E-B1C3-F9F33FF332F9}"/>
                  </a:ext>
                </a:extLst>
              </p:cNvPr>
              <p:cNvSpPr/>
              <p:nvPr/>
            </p:nvSpPr>
            <p:spPr>
              <a:xfrm>
                <a:off x="4873461" y="1796262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0" name="Freeform: Shape 113">
                <a:extLst>
                  <a:ext uri="{FF2B5EF4-FFF2-40B4-BE49-F238E27FC236}">
                    <a16:creationId xmlns:a16="http://schemas.microsoft.com/office/drawing/2014/main" id="{602DBDC4-C29B-4D6F-AA15-F52543C75B61}"/>
                  </a:ext>
                </a:extLst>
              </p:cNvPr>
              <p:cNvSpPr/>
              <p:nvPr/>
            </p:nvSpPr>
            <p:spPr>
              <a:xfrm>
                <a:off x="4932947" y="1796262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1" name="Freeform: Shape 114">
                <a:extLst>
                  <a:ext uri="{FF2B5EF4-FFF2-40B4-BE49-F238E27FC236}">
                    <a16:creationId xmlns:a16="http://schemas.microsoft.com/office/drawing/2014/main" id="{55FE7EA0-BFEA-4413-A75F-C64EB9359D60}"/>
                  </a:ext>
                </a:extLst>
              </p:cNvPr>
              <p:cNvSpPr/>
              <p:nvPr/>
            </p:nvSpPr>
            <p:spPr>
              <a:xfrm>
                <a:off x="4973926" y="1749004"/>
                <a:ext cx="33048" cy="16524"/>
              </a:xfrm>
              <a:custGeom>
                <a:avLst/>
                <a:gdLst>
                  <a:gd name="connsiteX0" fmla="*/ 4957 w 33047"/>
                  <a:gd name="connsiteY0" fmla="*/ 14541 h 16523"/>
                  <a:gd name="connsiteX1" fmla="*/ 29082 w 33047"/>
                  <a:gd name="connsiteY1" fmla="*/ 4957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47" h="16523">
                    <a:moveTo>
                      <a:pt x="4957" y="14541"/>
                    </a:moveTo>
                    <a:cubicBezTo>
                      <a:pt x="4957" y="14541"/>
                      <a:pt x="14210" y="13880"/>
                      <a:pt x="29082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32" name="Freeform: Shape 115">
                <a:extLst>
                  <a:ext uri="{FF2B5EF4-FFF2-40B4-BE49-F238E27FC236}">
                    <a16:creationId xmlns:a16="http://schemas.microsoft.com/office/drawing/2014/main" id="{81B80844-ADF6-4570-87CE-046301E9E036}"/>
                  </a:ext>
                </a:extLst>
              </p:cNvPr>
              <p:cNvSpPr/>
              <p:nvPr/>
            </p:nvSpPr>
            <p:spPr>
              <a:xfrm>
                <a:off x="4908161" y="1690509"/>
                <a:ext cx="46267" cy="13219"/>
              </a:xfrm>
              <a:custGeom>
                <a:avLst/>
                <a:gdLst>
                  <a:gd name="connsiteX0" fmla="*/ 41640 w 46266"/>
                  <a:gd name="connsiteY0" fmla="*/ 4957 h 13219"/>
                  <a:gd name="connsiteX1" fmla="*/ 4957 w 46266"/>
                  <a:gd name="connsiteY1" fmla="*/ 10245 h 1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266" h="13219">
                    <a:moveTo>
                      <a:pt x="41640" y="4957"/>
                    </a:moveTo>
                    <a:cubicBezTo>
                      <a:pt x="32387" y="7601"/>
                      <a:pt x="20159" y="9914"/>
                      <a:pt x="4957" y="10245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7262C52-9A26-4DF5-AA20-999E8EDCFF3B}"/>
                </a:ext>
              </a:extLst>
            </p:cNvPr>
            <p:cNvGrpSpPr/>
            <p:nvPr/>
          </p:nvGrpSpPr>
          <p:grpSpPr>
            <a:xfrm>
              <a:off x="4184497" y="1649447"/>
              <a:ext cx="373438" cy="453827"/>
              <a:chOff x="4184497" y="1649447"/>
              <a:chExt cx="373438" cy="453827"/>
            </a:xfrm>
          </p:grpSpPr>
          <p:sp>
            <p:nvSpPr>
              <p:cNvPr id="105" name="Freeform: Shape 88">
                <a:extLst>
                  <a:ext uri="{FF2B5EF4-FFF2-40B4-BE49-F238E27FC236}">
                    <a16:creationId xmlns:a16="http://schemas.microsoft.com/office/drawing/2014/main" id="{D5E63759-A1EB-4FA8-B552-0D59386E2820}"/>
                  </a:ext>
                </a:extLst>
              </p:cNvPr>
              <p:cNvSpPr/>
              <p:nvPr/>
            </p:nvSpPr>
            <p:spPr>
              <a:xfrm>
                <a:off x="4280691" y="1801880"/>
                <a:ext cx="175152" cy="112362"/>
              </a:xfrm>
              <a:custGeom>
                <a:avLst/>
                <a:gdLst>
                  <a:gd name="connsiteX0" fmla="*/ 4957 w 175152"/>
                  <a:gd name="connsiteY0" fmla="*/ 12889 h 112361"/>
                  <a:gd name="connsiteX1" fmla="*/ 82950 w 175152"/>
                  <a:gd name="connsiteY1" fmla="*/ 110379 h 112361"/>
                  <a:gd name="connsiteX2" fmla="*/ 171848 w 175152"/>
                  <a:gd name="connsiteY2" fmla="*/ 4957 h 11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152" h="112361">
                    <a:moveTo>
                      <a:pt x="4957" y="12889"/>
                    </a:moveTo>
                    <a:cubicBezTo>
                      <a:pt x="5949" y="61138"/>
                      <a:pt x="17846" y="107405"/>
                      <a:pt x="82950" y="110379"/>
                    </a:cubicBezTo>
                    <a:cubicBezTo>
                      <a:pt x="155985" y="113353"/>
                      <a:pt x="170195" y="56511"/>
                      <a:pt x="171848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6" name="Freeform: Shape 89">
                <a:extLst>
                  <a:ext uri="{FF2B5EF4-FFF2-40B4-BE49-F238E27FC236}">
                    <a16:creationId xmlns:a16="http://schemas.microsoft.com/office/drawing/2014/main" id="{B874F5FD-B793-4864-9B34-07F9E1C43818}"/>
                  </a:ext>
                </a:extLst>
              </p:cNvPr>
              <p:cNvSpPr/>
              <p:nvPr/>
            </p:nvSpPr>
            <p:spPr>
              <a:xfrm>
                <a:off x="4279369" y="1729972"/>
                <a:ext cx="178457" cy="92533"/>
              </a:xfrm>
              <a:custGeom>
                <a:avLst/>
                <a:gdLst>
                  <a:gd name="connsiteX0" fmla="*/ 174491 w 178457"/>
                  <a:gd name="connsiteY0" fmla="*/ 80831 h 92533"/>
                  <a:gd name="connsiteX1" fmla="*/ 156976 w 178457"/>
                  <a:gd name="connsiteY1" fmla="*/ 44148 h 92533"/>
                  <a:gd name="connsiteX2" fmla="*/ 143427 w 178457"/>
                  <a:gd name="connsiteY2" fmla="*/ 15397 h 92533"/>
                  <a:gd name="connsiteX3" fmla="*/ 125911 w 178457"/>
                  <a:gd name="connsiteY3" fmla="*/ 7135 h 92533"/>
                  <a:gd name="connsiteX4" fmla="*/ 59486 w 178457"/>
                  <a:gd name="connsiteY4" fmla="*/ 29277 h 92533"/>
                  <a:gd name="connsiteX5" fmla="*/ 42301 w 178457"/>
                  <a:gd name="connsiteY5" fmla="*/ 41504 h 92533"/>
                  <a:gd name="connsiteX6" fmla="*/ 4957 w 178457"/>
                  <a:gd name="connsiteY6" fmla="*/ 88432 h 9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457" h="92533">
                    <a:moveTo>
                      <a:pt x="174491" y="80831"/>
                    </a:moveTo>
                    <a:cubicBezTo>
                      <a:pt x="170195" y="81822"/>
                      <a:pt x="180109" y="60341"/>
                      <a:pt x="156976" y="44148"/>
                    </a:cubicBezTo>
                    <a:cubicBezTo>
                      <a:pt x="144088" y="35225"/>
                      <a:pt x="143757" y="24319"/>
                      <a:pt x="143427" y="15397"/>
                    </a:cubicBezTo>
                    <a:cubicBezTo>
                      <a:pt x="143096" y="6804"/>
                      <a:pt x="132851" y="1847"/>
                      <a:pt x="125911" y="7135"/>
                    </a:cubicBezTo>
                    <a:cubicBezTo>
                      <a:pt x="113684" y="16388"/>
                      <a:pt x="86254" y="29938"/>
                      <a:pt x="59486" y="29277"/>
                    </a:cubicBezTo>
                    <a:cubicBezTo>
                      <a:pt x="51554" y="29277"/>
                      <a:pt x="44614" y="33903"/>
                      <a:pt x="42301" y="41504"/>
                    </a:cubicBezTo>
                    <a:cubicBezTo>
                      <a:pt x="36683" y="58028"/>
                      <a:pt x="21481" y="74882"/>
                      <a:pt x="4957" y="88432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7" name="Freeform: Shape 90">
                <a:extLst>
                  <a:ext uri="{FF2B5EF4-FFF2-40B4-BE49-F238E27FC236}">
                    <a16:creationId xmlns:a16="http://schemas.microsoft.com/office/drawing/2014/main" id="{22E38463-1D12-4010-8140-82E6FDB7E26D}"/>
                  </a:ext>
                </a:extLst>
              </p:cNvPr>
              <p:cNvSpPr/>
              <p:nvPr/>
            </p:nvSpPr>
            <p:spPr>
              <a:xfrm>
                <a:off x="4315061" y="1893422"/>
                <a:ext cx="105752" cy="115667"/>
              </a:xfrm>
              <a:custGeom>
                <a:avLst/>
                <a:gdLst>
                  <a:gd name="connsiteX0" fmla="*/ 4957 w 105752"/>
                  <a:gd name="connsiteY0" fmla="*/ 9253 h 115666"/>
                  <a:gd name="connsiteX1" fmla="*/ 5288 w 105752"/>
                  <a:gd name="connsiteY1" fmla="*/ 37013 h 115666"/>
                  <a:gd name="connsiteX2" fmla="*/ 39327 w 105752"/>
                  <a:gd name="connsiteY2" fmla="*/ 101456 h 115666"/>
                  <a:gd name="connsiteX3" fmla="*/ 68739 w 105752"/>
                  <a:gd name="connsiteY3" fmla="*/ 101456 h 115666"/>
                  <a:gd name="connsiteX4" fmla="*/ 103109 w 105752"/>
                  <a:gd name="connsiteY4" fmla="*/ 37013 h 115666"/>
                  <a:gd name="connsiteX5" fmla="*/ 102448 w 105752"/>
                  <a:gd name="connsiteY5" fmla="*/ 4957 h 115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752" h="115666">
                    <a:moveTo>
                      <a:pt x="4957" y="9253"/>
                    </a:moveTo>
                    <a:lnTo>
                      <a:pt x="5288" y="37013"/>
                    </a:lnTo>
                    <a:lnTo>
                      <a:pt x="39327" y="101456"/>
                    </a:lnTo>
                    <a:cubicBezTo>
                      <a:pt x="45936" y="114014"/>
                      <a:pt x="62130" y="114014"/>
                      <a:pt x="68739" y="101456"/>
                    </a:cubicBezTo>
                    <a:lnTo>
                      <a:pt x="103109" y="37013"/>
                    </a:lnTo>
                    <a:lnTo>
                      <a:pt x="102448" y="495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8" name="Freeform: Shape 91">
                <a:extLst>
                  <a:ext uri="{FF2B5EF4-FFF2-40B4-BE49-F238E27FC236}">
                    <a16:creationId xmlns:a16="http://schemas.microsoft.com/office/drawing/2014/main" id="{0B792A91-4DAA-43D2-8A8D-F1AEF1B9D0DF}"/>
                  </a:ext>
                </a:extLst>
              </p:cNvPr>
              <p:cNvSpPr/>
              <p:nvPr/>
            </p:nvSpPr>
            <p:spPr>
              <a:xfrm>
                <a:off x="4184497" y="1921512"/>
                <a:ext cx="373438" cy="181762"/>
              </a:xfrm>
              <a:custGeom>
                <a:avLst/>
                <a:gdLst>
                  <a:gd name="connsiteX0" fmla="*/ 235325 w 373437"/>
                  <a:gd name="connsiteY0" fmla="*/ 4957 h 181761"/>
                  <a:gd name="connsiteX1" fmla="*/ 350661 w 373437"/>
                  <a:gd name="connsiteY1" fmla="*/ 59816 h 181761"/>
                  <a:gd name="connsiteX2" fmla="*/ 368507 w 373437"/>
                  <a:gd name="connsiteY2" fmla="*/ 177466 h 181761"/>
                  <a:gd name="connsiteX3" fmla="*/ 4983 w 373437"/>
                  <a:gd name="connsiteY3" fmla="*/ 177466 h 181761"/>
                  <a:gd name="connsiteX4" fmla="*/ 22829 w 373437"/>
                  <a:gd name="connsiteY4" fmla="*/ 59816 h 181761"/>
                  <a:gd name="connsiteX5" fmla="*/ 135852 w 373437"/>
                  <a:gd name="connsiteY5" fmla="*/ 4957 h 181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437" h="181761">
                    <a:moveTo>
                      <a:pt x="235325" y="4957"/>
                    </a:moveTo>
                    <a:cubicBezTo>
                      <a:pt x="260772" y="8262"/>
                      <a:pt x="330172" y="23464"/>
                      <a:pt x="350661" y="59816"/>
                    </a:cubicBezTo>
                    <a:cubicBezTo>
                      <a:pt x="369829" y="93525"/>
                      <a:pt x="368837" y="101787"/>
                      <a:pt x="368507" y="177466"/>
                    </a:cubicBezTo>
                    <a:lnTo>
                      <a:pt x="4983" y="177466"/>
                    </a:lnTo>
                    <a:cubicBezTo>
                      <a:pt x="4653" y="101787"/>
                      <a:pt x="7297" y="87246"/>
                      <a:pt x="22829" y="59816"/>
                    </a:cubicBezTo>
                    <a:cubicBezTo>
                      <a:pt x="43649" y="23794"/>
                      <a:pt x="110405" y="8262"/>
                      <a:pt x="135852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09" name="Freeform: Shape 92">
                <a:extLst>
                  <a:ext uri="{FF2B5EF4-FFF2-40B4-BE49-F238E27FC236}">
                    <a16:creationId xmlns:a16="http://schemas.microsoft.com/office/drawing/2014/main" id="{F4E4B50F-7FC2-431E-9CC8-285B53F767B7}"/>
                  </a:ext>
                </a:extLst>
              </p:cNvPr>
              <p:cNvSpPr/>
              <p:nvPr/>
            </p:nvSpPr>
            <p:spPr>
              <a:xfrm>
                <a:off x="4260202" y="2018672"/>
                <a:ext cx="9914" cy="69400"/>
              </a:xfrm>
              <a:custGeom>
                <a:avLst/>
                <a:gdLst>
                  <a:gd name="connsiteX0" fmla="*/ 4957 w 9914"/>
                  <a:gd name="connsiteY0" fmla="*/ 4957 h 69399"/>
                  <a:gd name="connsiteX1" fmla="*/ 4957 w 9914"/>
                  <a:gd name="connsiteY1" fmla="*/ 66756 h 6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69399">
                    <a:moveTo>
                      <a:pt x="4957" y="4957"/>
                    </a:moveTo>
                    <a:lnTo>
                      <a:pt x="4957" y="6675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0" name="Freeform: Shape 93">
                <a:extLst>
                  <a:ext uri="{FF2B5EF4-FFF2-40B4-BE49-F238E27FC236}">
                    <a16:creationId xmlns:a16="http://schemas.microsoft.com/office/drawing/2014/main" id="{85024E99-B589-4070-8EBA-C96293D168A7}"/>
                  </a:ext>
                </a:extLst>
              </p:cNvPr>
              <p:cNvSpPr/>
              <p:nvPr/>
            </p:nvSpPr>
            <p:spPr>
              <a:xfrm>
                <a:off x="4467410" y="2018672"/>
                <a:ext cx="9914" cy="69400"/>
              </a:xfrm>
              <a:custGeom>
                <a:avLst/>
                <a:gdLst>
                  <a:gd name="connsiteX0" fmla="*/ 4957 w 9914"/>
                  <a:gd name="connsiteY0" fmla="*/ 4957 h 69399"/>
                  <a:gd name="connsiteX1" fmla="*/ 4957 w 9914"/>
                  <a:gd name="connsiteY1" fmla="*/ 66756 h 69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69399">
                    <a:moveTo>
                      <a:pt x="4957" y="4957"/>
                    </a:moveTo>
                    <a:lnTo>
                      <a:pt x="4957" y="66756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1" name="Freeform: Shape 94">
                <a:extLst>
                  <a:ext uri="{FF2B5EF4-FFF2-40B4-BE49-F238E27FC236}">
                    <a16:creationId xmlns:a16="http://schemas.microsoft.com/office/drawing/2014/main" id="{03EE828B-4BBE-4CB5-A027-B480204FBAA1}"/>
                  </a:ext>
                </a:extLst>
              </p:cNvPr>
              <p:cNvSpPr/>
              <p:nvPr/>
            </p:nvSpPr>
            <p:spPr>
              <a:xfrm>
                <a:off x="4245228" y="1649447"/>
                <a:ext cx="247857" cy="300733"/>
              </a:xfrm>
              <a:custGeom>
                <a:avLst/>
                <a:gdLst>
                  <a:gd name="connsiteX0" fmla="*/ 5060 w 247857"/>
                  <a:gd name="connsiteY0" fmla="*/ 295198 h 300733"/>
                  <a:gd name="connsiteX1" fmla="*/ 5060 w 247857"/>
                  <a:gd name="connsiteY1" fmla="*/ 128308 h 300733"/>
                  <a:gd name="connsiteX2" fmla="*/ 22245 w 247857"/>
                  <a:gd name="connsiteY2" fmla="*/ 57256 h 300733"/>
                  <a:gd name="connsiteX3" fmla="*/ 140225 w 247857"/>
                  <a:gd name="connsiteY3" fmla="*/ 5371 h 300733"/>
                  <a:gd name="connsiteX4" fmla="*/ 200702 w 247857"/>
                  <a:gd name="connsiteY4" fmla="*/ 60230 h 300733"/>
                  <a:gd name="connsiteX5" fmla="*/ 244324 w 247857"/>
                  <a:gd name="connsiteY5" fmla="*/ 113767 h 300733"/>
                  <a:gd name="connsiteX6" fmla="*/ 243663 w 247857"/>
                  <a:gd name="connsiteY6" fmla="*/ 298834 h 30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857" h="300733">
                    <a:moveTo>
                      <a:pt x="5060" y="295198"/>
                    </a:moveTo>
                    <a:lnTo>
                      <a:pt x="5060" y="128308"/>
                    </a:lnTo>
                    <a:cubicBezTo>
                      <a:pt x="3407" y="86998"/>
                      <a:pt x="22245" y="57256"/>
                      <a:pt x="22245" y="57256"/>
                    </a:cubicBezTo>
                    <a:cubicBezTo>
                      <a:pt x="54962" y="6693"/>
                      <a:pt x="108499" y="3388"/>
                      <a:pt x="140225" y="5371"/>
                    </a:cubicBezTo>
                    <a:cubicBezTo>
                      <a:pt x="159062" y="6693"/>
                      <a:pt x="198388" y="10658"/>
                      <a:pt x="200702" y="60230"/>
                    </a:cubicBezTo>
                    <a:cubicBezTo>
                      <a:pt x="200702" y="60230"/>
                      <a:pt x="245977" y="54281"/>
                      <a:pt x="244324" y="113767"/>
                    </a:cubicBezTo>
                    <a:lnTo>
                      <a:pt x="243663" y="29883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2" name="Freeform: Shape 95">
                <a:extLst>
                  <a:ext uri="{FF2B5EF4-FFF2-40B4-BE49-F238E27FC236}">
                    <a16:creationId xmlns:a16="http://schemas.microsoft.com/office/drawing/2014/main" id="{BD5510EE-51E0-4C26-A8FD-625D8F7BFCAA}"/>
                  </a:ext>
                </a:extLst>
              </p:cNvPr>
              <p:cNvSpPr/>
              <p:nvPr/>
            </p:nvSpPr>
            <p:spPr>
              <a:xfrm>
                <a:off x="4363971" y="2016689"/>
                <a:ext cx="9914" cy="72705"/>
              </a:xfrm>
              <a:custGeom>
                <a:avLst/>
                <a:gdLst>
                  <a:gd name="connsiteX0" fmla="*/ 4957 w 9914"/>
                  <a:gd name="connsiteY0" fmla="*/ 4957 h 72704"/>
                  <a:gd name="connsiteX1" fmla="*/ 4957 w 9914"/>
                  <a:gd name="connsiteY1" fmla="*/ 68739 h 72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14" h="72704">
                    <a:moveTo>
                      <a:pt x="4957" y="4957"/>
                    </a:moveTo>
                    <a:lnTo>
                      <a:pt x="4957" y="68739"/>
                    </a:lnTo>
                  </a:path>
                </a:pathLst>
              </a:custGeom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3" name="Freeform: Shape 96">
                <a:extLst>
                  <a:ext uri="{FF2B5EF4-FFF2-40B4-BE49-F238E27FC236}">
                    <a16:creationId xmlns:a16="http://schemas.microsoft.com/office/drawing/2014/main" id="{CA1C0D98-108A-41D6-BCCA-F87DB98BAEC1}"/>
                  </a:ext>
                </a:extLst>
              </p:cNvPr>
              <p:cNvSpPr/>
              <p:nvPr/>
            </p:nvSpPr>
            <p:spPr>
              <a:xfrm>
                <a:off x="4321670" y="1792957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4" name="Freeform: Shape 97">
                <a:extLst>
                  <a:ext uri="{FF2B5EF4-FFF2-40B4-BE49-F238E27FC236}">
                    <a16:creationId xmlns:a16="http://schemas.microsoft.com/office/drawing/2014/main" id="{69095531-2E98-44ED-9958-59641C9B0684}"/>
                  </a:ext>
                </a:extLst>
              </p:cNvPr>
              <p:cNvSpPr/>
              <p:nvPr/>
            </p:nvSpPr>
            <p:spPr>
              <a:xfrm>
                <a:off x="4381156" y="1792957"/>
                <a:ext cx="33048" cy="33048"/>
              </a:xfrm>
              <a:custGeom>
                <a:avLst/>
                <a:gdLst>
                  <a:gd name="connsiteX0" fmla="*/ 30073 w 33047"/>
                  <a:gd name="connsiteY0" fmla="*/ 17515 h 33047"/>
                  <a:gd name="connsiteX1" fmla="*/ 17515 w 33047"/>
                  <a:gd name="connsiteY1" fmla="*/ 30073 h 33047"/>
                  <a:gd name="connsiteX2" fmla="*/ 4957 w 33047"/>
                  <a:gd name="connsiteY2" fmla="*/ 17515 h 33047"/>
                  <a:gd name="connsiteX3" fmla="*/ 17515 w 33047"/>
                  <a:gd name="connsiteY3" fmla="*/ 4957 h 33047"/>
                  <a:gd name="connsiteX4" fmla="*/ 30073 w 33047"/>
                  <a:gd name="connsiteY4" fmla="*/ 17515 h 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47" h="33047">
                    <a:moveTo>
                      <a:pt x="30073" y="17515"/>
                    </a:moveTo>
                    <a:cubicBezTo>
                      <a:pt x="30073" y="24451"/>
                      <a:pt x="24451" y="30073"/>
                      <a:pt x="17515" y="30073"/>
                    </a:cubicBezTo>
                    <a:cubicBezTo>
                      <a:pt x="10580" y="30073"/>
                      <a:pt x="4957" y="24451"/>
                      <a:pt x="4957" y="17515"/>
                    </a:cubicBezTo>
                    <a:cubicBezTo>
                      <a:pt x="4957" y="10580"/>
                      <a:pt x="10580" y="4957"/>
                      <a:pt x="17515" y="4957"/>
                    </a:cubicBezTo>
                    <a:cubicBezTo>
                      <a:pt x="24451" y="4957"/>
                      <a:pt x="30073" y="10580"/>
                      <a:pt x="30073" y="175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5" name="Freeform: Shape 98">
                <a:extLst>
                  <a:ext uri="{FF2B5EF4-FFF2-40B4-BE49-F238E27FC236}">
                    <a16:creationId xmlns:a16="http://schemas.microsoft.com/office/drawing/2014/main" id="{EE6E27CE-89C0-491C-9042-472AC51AB919}"/>
                  </a:ext>
                </a:extLst>
              </p:cNvPr>
              <p:cNvSpPr/>
              <p:nvPr/>
            </p:nvSpPr>
            <p:spPr>
              <a:xfrm>
                <a:off x="4294571" y="1745038"/>
                <a:ext cx="82619" cy="16524"/>
              </a:xfrm>
              <a:custGeom>
                <a:avLst/>
                <a:gdLst>
                  <a:gd name="connsiteX0" fmla="*/ 80306 w 82619"/>
                  <a:gd name="connsiteY0" fmla="*/ 7601 h 16523"/>
                  <a:gd name="connsiteX1" fmla="*/ 4957 w 82619"/>
                  <a:gd name="connsiteY1" fmla="*/ 4957 h 1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619" h="16523">
                    <a:moveTo>
                      <a:pt x="80306" y="7601"/>
                    </a:moveTo>
                    <a:cubicBezTo>
                      <a:pt x="80306" y="7601"/>
                      <a:pt x="40979" y="22142"/>
                      <a:pt x="4957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6" name="Freeform: Shape 99">
                <a:extLst>
                  <a:ext uri="{FF2B5EF4-FFF2-40B4-BE49-F238E27FC236}">
                    <a16:creationId xmlns:a16="http://schemas.microsoft.com/office/drawing/2014/main" id="{DE63FC54-3455-4581-BF55-13AB1BEAFBDF}"/>
                  </a:ext>
                </a:extLst>
              </p:cNvPr>
              <p:cNvSpPr/>
              <p:nvPr/>
            </p:nvSpPr>
            <p:spPr>
              <a:xfrm>
                <a:off x="4265489" y="1802871"/>
                <a:ext cx="33048" cy="26438"/>
              </a:xfrm>
              <a:custGeom>
                <a:avLst/>
                <a:gdLst>
                  <a:gd name="connsiteX0" fmla="*/ 4957 w 33047"/>
                  <a:gd name="connsiteY0" fmla="*/ 23464 h 26438"/>
                  <a:gd name="connsiteX1" fmla="*/ 30404 w 33047"/>
                  <a:gd name="connsiteY1" fmla="*/ 4957 h 2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47" h="26438">
                    <a:moveTo>
                      <a:pt x="4957" y="23464"/>
                    </a:moveTo>
                    <a:cubicBezTo>
                      <a:pt x="4957" y="23464"/>
                      <a:pt x="18507" y="17185"/>
                      <a:pt x="30404" y="495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7" name="Freeform: Shape 100">
                <a:extLst>
                  <a:ext uri="{FF2B5EF4-FFF2-40B4-BE49-F238E27FC236}">
                    <a16:creationId xmlns:a16="http://schemas.microsoft.com/office/drawing/2014/main" id="{86481D52-719B-4F3C-AFCF-A9D0390680CA}"/>
                  </a:ext>
                </a:extLst>
              </p:cNvPr>
              <p:cNvSpPr/>
              <p:nvPr/>
            </p:nvSpPr>
            <p:spPr>
              <a:xfrm>
                <a:off x="4334228" y="1928782"/>
                <a:ext cx="69400" cy="13219"/>
              </a:xfrm>
              <a:custGeom>
                <a:avLst/>
                <a:gdLst>
                  <a:gd name="connsiteX0" fmla="*/ 4957 w 69399"/>
                  <a:gd name="connsiteY0" fmla="*/ 4957 h 13219"/>
                  <a:gd name="connsiteX1" fmla="*/ 64443 w 69399"/>
                  <a:gd name="connsiteY1" fmla="*/ 5618 h 1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99" h="13219">
                    <a:moveTo>
                      <a:pt x="4957" y="4957"/>
                    </a:moveTo>
                    <a:cubicBezTo>
                      <a:pt x="19168" y="10245"/>
                      <a:pt x="39988" y="14210"/>
                      <a:pt x="64443" y="5618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8" name="Freeform: Shape 101">
                <a:extLst>
                  <a:ext uri="{FF2B5EF4-FFF2-40B4-BE49-F238E27FC236}">
                    <a16:creationId xmlns:a16="http://schemas.microsoft.com/office/drawing/2014/main" id="{174067BA-8217-4375-AC1B-C6B626F84CC5}"/>
                  </a:ext>
                </a:extLst>
              </p:cNvPr>
              <p:cNvSpPr/>
              <p:nvPr/>
            </p:nvSpPr>
            <p:spPr>
              <a:xfrm>
                <a:off x="4309112" y="2033543"/>
                <a:ext cx="39657" cy="39657"/>
              </a:xfrm>
              <a:custGeom>
                <a:avLst/>
                <a:gdLst>
                  <a:gd name="connsiteX0" fmla="*/ 34700 w 39657"/>
                  <a:gd name="connsiteY0" fmla="*/ 19829 h 39657"/>
                  <a:gd name="connsiteX1" fmla="*/ 19829 w 39657"/>
                  <a:gd name="connsiteY1" fmla="*/ 34700 h 39657"/>
                  <a:gd name="connsiteX2" fmla="*/ 4957 w 39657"/>
                  <a:gd name="connsiteY2" fmla="*/ 19829 h 39657"/>
                  <a:gd name="connsiteX3" fmla="*/ 19829 w 39657"/>
                  <a:gd name="connsiteY3" fmla="*/ 4957 h 39657"/>
                  <a:gd name="connsiteX4" fmla="*/ 34700 w 39657"/>
                  <a:gd name="connsiteY4" fmla="*/ 19829 h 3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57" h="39657">
                    <a:moveTo>
                      <a:pt x="34700" y="19829"/>
                    </a:moveTo>
                    <a:cubicBezTo>
                      <a:pt x="34700" y="28042"/>
                      <a:pt x="28042" y="34700"/>
                      <a:pt x="19829" y="34700"/>
                    </a:cubicBezTo>
                    <a:cubicBezTo>
                      <a:pt x="11615" y="34700"/>
                      <a:pt x="4957" y="28042"/>
                      <a:pt x="4957" y="19829"/>
                    </a:cubicBezTo>
                    <a:cubicBezTo>
                      <a:pt x="4957" y="11615"/>
                      <a:pt x="11615" y="4957"/>
                      <a:pt x="19829" y="4957"/>
                    </a:cubicBezTo>
                    <a:cubicBezTo>
                      <a:pt x="28042" y="4957"/>
                      <a:pt x="34700" y="11615"/>
                      <a:pt x="34700" y="19829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  <p:sp>
            <p:nvSpPr>
              <p:cNvPr id="119" name="Freeform: Shape 102">
                <a:extLst>
                  <a:ext uri="{FF2B5EF4-FFF2-40B4-BE49-F238E27FC236}">
                    <a16:creationId xmlns:a16="http://schemas.microsoft.com/office/drawing/2014/main" id="{D8323E0B-7729-45E8-A459-AB4B61395731}"/>
                  </a:ext>
                </a:extLst>
              </p:cNvPr>
              <p:cNvSpPr/>
              <p:nvPr/>
            </p:nvSpPr>
            <p:spPr>
              <a:xfrm>
                <a:off x="4309112" y="1701085"/>
                <a:ext cx="62790" cy="23133"/>
              </a:xfrm>
              <a:custGeom>
                <a:avLst/>
                <a:gdLst>
                  <a:gd name="connsiteX0" fmla="*/ 4957 w 62790"/>
                  <a:gd name="connsiteY0" fmla="*/ 4957 h 23133"/>
                  <a:gd name="connsiteX1" fmla="*/ 60147 w 62790"/>
                  <a:gd name="connsiteY1" fmla="*/ 18837 h 23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790" h="23133">
                    <a:moveTo>
                      <a:pt x="4957" y="4957"/>
                    </a:moveTo>
                    <a:cubicBezTo>
                      <a:pt x="19168" y="11567"/>
                      <a:pt x="38996" y="18176"/>
                      <a:pt x="60147" y="18837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800" dirty="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C6EA7E8-6375-4265-9CEB-7F996E2FC60A}"/>
              </a:ext>
            </a:extLst>
          </p:cNvPr>
          <p:cNvSpPr/>
          <p:nvPr/>
        </p:nvSpPr>
        <p:spPr>
          <a:xfrm>
            <a:off x="968980" y="4940751"/>
            <a:ext cx="2431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100+ use cases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and sub use cases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B2FF5B8-7450-4AC0-8AA9-D123140517FF}"/>
              </a:ext>
            </a:extLst>
          </p:cNvPr>
          <p:cNvSpPr/>
          <p:nvPr/>
        </p:nvSpPr>
        <p:spPr>
          <a:xfrm>
            <a:off x="4685757" y="4950293"/>
            <a:ext cx="2431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400+ customer success stories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9AE37F-79CF-474A-B427-9C6A8A0FC5ED}"/>
              </a:ext>
            </a:extLst>
          </p:cNvPr>
          <p:cNvSpPr/>
          <p:nvPr/>
        </p:nvSpPr>
        <p:spPr>
          <a:xfrm>
            <a:off x="8092286" y="4950292"/>
            <a:ext cx="2952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50+ resources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(eBooks, videos, demos)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99" name="Graphic 186">
            <a:extLst>
              <a:ext uri="{FF2B5EF4-FFF2-40B4-BE49-F238E27FC236}">
                <a16:creationId xmlns:a16="http://schemas.microsoft.com/office/drawing/2014/main" id="{4EDDFBF2-A78B-4BEE-877D-B8F2F26C00F1}"/>
              </a:ext>
            </a:extLst>
          </p:cNvPr>
          <p:cNvGrpSpPr/>
          <p:nvPr/>
        </p:nvGrpSpPr>
        <p:grpSpPr>
          <a:xfrm>
            <a:off x="4571734" y="2084537"/>
            <a:ext cx="604663" cy="759345"/>
            <a:chOff x="4367212" y="2314575"/>
            <a:chExt cx="409575" cy="514350"/>
          </a:xfrm>
          <a:noFill/>
        </p:grpSpPr>
        <p:sp>
          <p:nvSpPr>
            <p:cNvPr id="200" name="Freeform: Shape 48">
              <a:extLst>
                <a:ext uri="{FF2B5EF4-FFF2-40B4-BE49-F238E27FC236}">
                  <a16:creationId xmlns:a16="http://schemas.microsoft.com/office/drawing/2014/main" id="{D66E6971-4240-43A5-A32F-9F374394D217}"/>
                </a:ext>
              </a:extLst>
            </p:cNvPr>
            <p:cNvSpPr/>
            <p:nvPr/>
          </p:nvSpPr>
          <p:spPr>
            <a:xfrm>
              <a:off x="4437221" y="2306479"/>
              <a:ext cx="266700" cy="352425"/>
            </a:xfrm>
            <a:custGeom>
              <a:avLst/>
              <a:gdLst/>
              <a:ahLst/>
              <a:cxnLst/>
              <a:rect l="0" t="0" r="0" b="0"/>
              <a:pathLst>
                <a:path w="266700" h="352425">
                  <a:moveTo>
                    <a:pt x="134779" y="331946"/>
                  </a:moveTo>
                  <a:cubicBezTo>
                    <a:pt x="134779" y="331946"/>
                    <a:pt x="21431" y="303371"/>
                    <a:pt x="21431" y="240506"/>
                  </a:cubicBezTo>
                  <a:lnTo>
                    <a:pt x="21431" y="21431"/>
                  </a:lnTo>
                  <a:lnTo>
                    <a:pt x="248126" y="21431"/>
                  </a:lnTo>
                  <a:lnTo>
                    <a:pt x="248126" y="240506"/>
                  </a:lnTo>
                  <a:cubicBezTo>
                    <a:pt x="248126" y="303371"/>
                    <a:pt x="134779" y="331946"/>
                    <a:pt x="134779" y="331946"/>
                  </a:cubicBezTo>
                  <a:close/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1" name="Freeform: Shape 49">
              <a:extLst>
                <a:ext uri="{FF2B5EF4-FFF2-40B4-BE49-F238E27FC236}">
                  <a16:creationId xmlns:a16="http://schemas.microsoft.com/office/drawing/2014/main" id="{6E1458BE-27AF-42BE-B427-302F3DA2D1B6}"/>
                </a:ext>
              </a:extLst>
            </p:cNvPr>
            <p:cNvSpPr/>
            <p:nvPr/>
          </p:nvSpPr>
          <p:spPr>
            <a:xfrm>
              <a:off x="4381023" y="2797016"/>
              <a:ext cx="381000" cy="38100"/>
            </a:xfrm>
            <a:custGeom>
              <a:avLst/>
              <a:gdLst/>
              <a:ahLst/>
              <a:cxnLst/>
              <a:rect l="0" t="0" r="0" b="0"/>
              <a:pathLst>
                <a:path w="381000" h="38100">
                  <a:moveTo>
                    <a:pt x="21431" y="21431"/>
                  </a:moveTo>
                  <a:lnTo>
                    <a:pt x="360521" y="21431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2" name="Freeform: Shape 50">
              <a:extLst>
                <a:ext uri="{FF2B5EF4-FFF2-40B4-BE49-F238E27FC236}">
                  <a16:creationId xmlns:a16="http://schemas.microsoft.com/office/drawing/2014/main" id="{6A56606D-2541-4C07-ADD6-D83E1EFA3A56}"/>
                </a:ext>
              </a:extLst>
            </p:cNvPr>
            <p:cNvSpPr/>
            <p:nvPr/>
          </p:nvSpPr>
          <p:spPr>
            <a:xfrm>
              <a:off x="4459128" y="2717959"/>
              <a:ext cx="219075" cy="114300"/>
            </a:xfrm>
            <a:custGeom>
              <a:avLst/>
              <a:gdLst/>
              <a:ahLst/>
              <a:cxnLst/>
              <a:rect l="0" t="0" r="0" b="0"/>
              <a:pathLst>
                <a:path w="219075" h="114300">
                  <a:moveTo>
                    <a:pt x="21431" y="21431"/>
                  </a:moveTo>
                  <a:lnTo>
                    <a:pt x="203359" y="21431"/>
                  </a:lnTo>
                  <a:lnTo>
                    <a:pt x="203359" y="100489"/>
                  </a:lnTo>
                  <a:lnTo>
                    <a:pt x="21431" y="100489"/>
                  </a:lnTo>
                  <a:close/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3" name="Freeform: Shape 51">
              <a:extLst>
                <a:ext uri="{FF2B5EF4-FFF2-40B4-BE49-F238E27FC236}">
                  <a16:creationId xmlns:a16="http://schemas.microsoft.com/office/drawing/2014/main" id="{C63A7A47-6678-4D37-AF8D-DB60BCCA0EB7}"/>
                </a:ext>
              </a:extLst>
            </p:cNvPr>
            <p:cNvSpPr/>
            <p:nvPr/>
          </p:nvSpPr>
          <p:spPr>
            <a:xfrm>
              <a:off x="4663916" y="2369344"/>
              <a:ext cx="114300" cy="200025"/>
            </a:xfrm>
            <a:custGeom>
              <a:avLst/>
              <a:gdLst/>
              <a:ahLst/>
              <a:cxnLst/>
              <a:rect l="0" t="0" r="0" b="0"/>
              <a:pathLst>
                <a:path w="114300" h="200025">
                  <a:moveTo>
                    <a:pt x="21431" y="183356"/>
                  </a:moveTo>
                  <a:cubicBezTo>
                    <a:pt x="49054" y="175736"/>
                    <a:pt x="98584" y="170974"/>
                    <a:pt x="98584" y="138589"/>
                  </a:cubicBezTo>
                  <a:lnTo>
                    <a:pt x="98584" y="21431"/>
                  </a:lnTo>
                  <a:lnTo>
                    <a:pt x="21431" y="21431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4" name="Freeform: Shape 52">
              <a:extLst>
                <a:ext uri="{FF2B5EF4-FFF2-40B4-BE49-F238E27FC236}">
                  <a16:creationId xmlns:a16="http://schemas.microsoft.com/office/drawing/2014/main" id="{F635D4CE-4A5E-45B0-A41D-2B51FEFB2375}"/>
                </a:ext>
              </a:extLst>
            </p:cNvPr>
            <p:cNvSpPr/>
            <p:nvPr/>
          </p:nvSpPr>
          <p:spPr>
            <a:xfrm>
              <a:off x="4360068" y="2369344"/>
              <a:ext cx="114300" cy="200025"/>
            </a:xfrm>
            <a:custGeom>
              <a:avLst/>
              <a:gdLst/>
              <a:ahLst/>
              <a:cxnLst/>
              <a:rect l="0" t="0" r="0" b="0"/>
              <a:pathLst>
                <a:path w="114300" h="200025">
                  <a:moveTo>
                    <a:pt x="98584" y="183356"/>
                  </a:moveTo>
                  <a:cubicBezTo>
                    <a:pt x="70961" y="175736"/>
                    <a:pt x="21431" y="170974"/>
                    <a:pt x="21431" y="138589"/>
                  </a:cubicBezTo>
                  <a:lnTo>
                    <a:pt x="21431" y="21431"/>
                  </a:lnTo>
                  <a:lnTo>
                    <a:pt x="98584" y="21431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5" name="Freeform: Shape 53">
              <a:extLst>
                <a:ext uri="{FF2B5EF4-FFF2-40B4-BE49-F238E27FC236}">
                  <a16:creationId xmlns:a16="http://schemas.microsoft.com/office/drawing/2014/main" id="{FA0B5700-DE15-4279-98B4-682CBE8A6259}"/>
                </a:ext>
              </a:extLst>
            </p:cNvPr>
            <p:cNvSpPr/>
            <p:nvPr/>
          </p:nvSpPr>
          <p:spPr>
            <a:xfrm>
              <a:off x="4493418" y="2391251"/>
              <a:ext cx="152400" cy="152400"/>
            </a:xfrm>
            <a:custGeom>
              <a:avLst/>
              <a:gdLst/>
              <a:ahLst/>
              <a:cxnLst/>
              <a:rect l="0" t="0" r="0" b="0"/>
              <a:pathLst>
                <a:path w="152400" h="152400">
                  <a:moveTo>
                    <a:pt x="135731" y="78581"/>
                  </a:moveTo>
                  <a:cubicBezTo>
                    <a:pt x="135731" y="110144"/>
                    <a:pt x="110144" y="135731"/>
                    <a:pt x="78581" y="135731"/>
                  </a:cubicBezTo>
                  <a:cubicBezTo>
                    <a:pt x="47018" y="135731"/>
                    <a:pt x="21431" y="110144"/>
                    <a:pt x="21431" y="78581"/>
                  </a:cubicBezTo>
                  <a:cubicBezTo>
                    <a:pt x="21431" y="47018"/>
                    <a:pt x="47018" y="21431"/>
                    <a:pt x="78581" y="21431"/>
                  </a:cubicBezTo>
                  <a:cubicBezTo>
                    <a:pt x="110144" y="21431"/>
                    <a:pt x="135731" y="47018"/>
                    <a:pt x="135731" y="78581"/>
                  </a:cubicBezTo>
                  <a:close/>
                </a:path>
              </a:pathLst>
            </a:custGeom>
            <a:grpFill/>
            <a:ln w="12700" cap="rnd">
              <a:solidFill>
                <a:schemeClr val="accent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  <p:sp>
          <p:nvSpPr>
            <p:cNvPr id="206" name="Freeform: Shape 54">
              <a:extLst>
                <a:ext uri="{FF2B5EF4-FFF2-40B4-BE49-F238E27FC236}">
                  <a16:creationId xmlns:a16="http://schemas.microsoft.com/office/drawing/2014/main" id="{67A2937D-35D6-4ED4-A5C3-FEA4A87C7F81}"/>
                </a:ext>
              </a:extLst>
            </p:cNvPr>
            <p:cNvSpPr/>
            <p:nvPr/>
          </p:nvSpPr>
          <p:spPr>
            <a:xfrm>
              <a:off x="4525803" y="2609374"/>
              <a:ext cx="85725" cy="142875"/>
            </a:xfrm>
            <a:custGeom>
              <a:avLst/>
              <a:gdLst/>
              <a:ahLst/>
              <a:cxnLst/>
              <a:rect l="0" t="0" r="0" b="0"/>
              <a:pathLst>
                <a:path w="85725" h="142875">
                  <a:moveTo>
                    <a:pt x="46196" y="29051"/>
                  </a:moveTo>
                  <a:cubicBezTo>
                    <a:pt x="46196" y="29051"/>
                    <a:pt x="35719" y="26194"/>
                    <a:pt x="21431" y="21431"/>
                  </a:cubicBezTo>
                  <a:lnTo>
                    <a:pt x="21431" y="130016"/>
                  </a:lnTo>
                  <a:lnTo>
                    <a:pt x="70961" y="130016"/>
                  </a:lnTo>
                  <a:lnTo>
                    <a:pt x="70961" y="21431"/>
                  </a:lnTo>
                  <a:cubicBezTo>
                    <a:pt x="56674" y="27146"/>
                    <a:pt x="46196" y="29051"/>
                    <a:pt x="46196" y="29051"/>
                  </a:cubicBezTo>
                  <a:close/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 type="none" w="med" len="sm"/>
              <a:tailEnd/>
            </a:ln>
          </p:spPr>
          <p:txBody>
            <a:bodyPr/>
            <a:lstStyle/>
            <a:p>
              <a:endParaRPr lang="en-US" sz="2800" dirty="0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B90CA67D-1B6B-4F60-9626-4D1032E0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tool offers 3 main 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06A239E-F5EB-5FB4-FCF9-16F6E785F664}"/>
              </a:ext>
            </a:extLst>
          </p:cNvPr>
          <p:cNvGrpSpPr/>
          <p:nvPr/>
        </p:nvGrpSpPr>
        <p:grpSpPr>
          <a:xfrm>
            <a:off x="1042988" y="2548950"/>
            <a:ext cx="10396772" cy="2261880"/>
            <a:chOff x="2175440" y="2548950"/>
            <a:chExt cx="9572612" cy="20825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F4FC4B-5C33-4B0B-94C4-4A4F66D1A6E7}"/>
                </a:ext>
              </a:extLst>
            </p:cNvPr>
            <p:cNvSpPr txBox="1"/>
            <p:nvPr/>
          </p:nvSpPr>
          <p:spPr>
            <a:xfrm>
              <a:off x="4546739" y="3564719"/>
              <a:ext cx="7201313" cy="651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aiexplorer</a:t>
              </a:r>
              <a:r>
                <a:rPr lang="en-US" sz="4000" b="1" dirty="0">
                  <a:latin typeface="+mj-lt"/>
                </a:rPr>
                <a:t>.aws.amazon.com</a:t>
              </a:r>
            </a:p>
          </p:txBody>
        </p:sp>
        <p:sp>
          <p:nvSpPr>
            <p:cNvPr id="6" name="AutoShape 6" descr="QRCode Monkey - The free QR Code Generator to create custom QR Codes with  Logo">
              <a:extLst>
                <a:ext uri="{FF2B5EF4-FFF2-40B4-BE49-F238E27FC236}">
                  <a16:creationId xmlns:a16="http://schemas.microsoft.com/office/drawing/2014/main" id="{D6F0AE60-EA3F-4A9E-B00E-0E6595D604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1718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9D67E1-6AC9-4982-AFE4-714D845BEC4D}"/>
                </a:ext>
              </a:extLst>
            </p:cNvPr>
            <p:cNvSpPr/>
            <p:nvPr/>
          </p:nvSpPr>
          <p:spPr>
            <a:xfrm>
              <a:off x="4546739" y="3037324"/>
              <a:ext cx="742394" cy="538419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r>
                <a:rPr lang="en-US" sz="3200" dirty="0"/>
                <a:t>Visit</a:t>
              </a:r>
            </a:p>
          </p:txBody>
        </p:sp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1C1EABFF-0895-615E-695C-E879F071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440" y="2548950"/>
              <a:ext cx="2082579" cy="208257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BB34BE-680A-7F35-1869-10EB2B128CCC}"/>
              </a:ext>
            </a:extLst>
          </p:cNvPr>
          <p:cNvGrpSpPr/>
          <p:nvPr/>
        </p:nvGrpSpPr>
        <p:grpSpPr>
          <a:xfrm>
            <a:off x="1042988" y="1476215"/>
            <a:ext cx="10106025" cy="683264"/>
            <a:chOff x="1042988" y="1078553"/>
            <a:chExt cx="10106025" cy="683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FD84DA-D49E-13FD-1137-4F3B70285CF6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1711778"/>
              <a:ext cx="10106025" cy="0"/>
            </a:xfrm>
            <a:prstGeom prst="line">
              <a:avLst/>
            </a:prstGeom>
            <a:ln w="190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itle 4">
              <a:extLst>
                <a:ext uri="{FF2B5EF4-FFF2-40B4-BE49-F238E27FC236}">
                  <a16:creationId xmlns:a16="http://schemas.microsoft.com/office/drawing/2014/main" id="{2227F0BD-5DE7-3DEA-F31D-8A0D936E87DA}"/>
                </a:ext>
              </a:extLst>
            </p:cNvPr>
            <p:cNvSpPr txBox="1">
              <a:spLocks/>
            </p:cNvSpPr>
            <p:nvPr/>
          </p:nvSpPr>
          <p:spPr>
            <a:xfrm>
              <a:off x="1042988" y="1078553"/>
              <a:ext cx="10106025" cy="683264"/>
            </a:xfrm>
            <a:prstGeom prst="rect">
              <a:avLst/>
            </a:prstGeom>
          </p:spPr>
          <p:txBody>
            <a:bodyPr vert="horz" wrap="square" lIns="0" tIns="146304" rIns="91440" bIns="146304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 spc="-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spc="0" dirty="0"/>
                <a:t>Start exploring AI Services 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69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034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4.07407E-6 L 1.04167E-6 0.0349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6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Freeform: Shape 1">
            <a:extLst>
              <a:ext uri="{FF2B5EF4-FFF2-40B4-BE49-F238E27FC236}">
                <a16:creationId xmlns:a16="http://schemas.microsoft.com/office/drawing/2014/main" id="{780EE58E-F8CC-C09F-7EF1-08CCD0B37F43}"/>
              </a:ext>
            </a:extLst>
          </p:cNvPr>
          <p:cNvSpPr/>
          <p:nvPr/>
        </p:nvSpPr>
        <p:spPr bwMode="auto">
          <a:xfrm>
            <a:off x="861486" y="2777070"/>
            <a:ext cx="486833" cy="566798"/>
          </a:xfrm>
          <a:custGeom>
            <a:avLst/>
            <a:gdLst>
              <a:gd name="connsiteX0" fmla="*/ 0 w 584200"/>
              <a:gd name="connsiteY0" fmla="*/ 0 h 876300"/>
              <a:gd name="connsiteX1" fmla="*/ 0 w 584200"/>
              <a:gd name="connsiteY1" fmla="*/ 876300 h 876300"/>
              <a:gd name="connsiteX2" fmla="*/ 584200 w 58420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876300">
                <a:moveTo>
                  <a:pt x="0" y="0"/>
                </a:moveTo>
                <a:lnTo>
                  <a:pt x="0" y="876300"/>
                </a:lnTo>
                <a:lnTo>
                  <a:pt x="584200" y="876300"/>
                </a:lnTo>
              </a:path>
            </a:pathLst>
          </a:custGeom>
          <a:noFill/>
          <a:ln w="19050" cap="flat" cmpd="sng" algn="ctr">
            <a:solidFill>
              <a:sysClr val="window" lastClr="FFFFFF">
                <a:lumMod val="25000"/>
                <a:lumOff val="75000"/>
              </a:sys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  <p:sp>
        <p:nvSpPr>
          <p:cNvPr id="6" name="Freeform: Shape 91">
            <a:extLst>
              <a:ext uri="{FF2B5EF4-FFF2-40B4-BE49-F238E27FC236}">
                <a16:creationId xmlns:a16="http://schemas.microsoft.com/office/drawing/2014/main" id="{4C5DBF30-2F5E-D85C-87A5-CF00F1A9CC7A}"/>
              </a:ext>
            </a:extLst>
          </p:cNvPr>
          <p:cNvSpPr/>
          <p:nvPr/>
        </p:nvSpPr>
        <p:spPr bwMode="auto">
          <a:xfrm>
            <a:off x="1851917" y="3817446"/>
            <a:ext cx="486833" cy="730251"/>
          </a:xfrm>
          <a:custGeom>
            <a:avLst/>
            <a:gdLst>
              <a:gd name="connsiteX0" fmla="*/ 0 w 584200"/>
              <a:gd name="connsiteY0" fmla="*/ 0 h 876300"/>
              <a:gd name="connsiteX1" fmla="*/ 0 w 584200"/>
              <a:gd name="connsiteY1" fmla="*/ 876300 h 876300"/>
              <a:gd name="connsiteX2" fmla="*/ 584200 w 58420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876300">
                <a:moveTo>
                  <a:pt x="0" y="0"/>
                </a:moveTo>
                <a:lnTo>
                  <a:pt x="0" y="876300"/>
                </a:lnTo>
                <a:lnTo>
                  <a:pt x="584200" y="876300"/>
                </a:lnTo>
              </a:path>
            </a:pathLst>
          </a:custGeom>
          <a:noFill/>
          <a:ln w="19050" cap="flat" cmpd="sng" algn="ctr">
            <a:solidFill>
              <a:sysClr val="window" lastClr="FFFFFF">
                <a:lumMod val="25000"/>
                <a:lumOff val="75000"/>
              </a:sys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C8A9F-6B8A-EDCB-CFC2-9B4C01D787D7}"/>
              </a:ext>
            </a:extLst>
          </p:cNvPr>
          <p:cNvGrpSpPr/>
          <p:nvPr/>
        </p:nvGrpSpPr>
        <p:grpSpPr>
          <a:xfrm>
            <a:off x="353486" y="1465250"/>
            <a:ext cx="8294319" cy="1145029"/>
            <a:chOff x="927100" y="2096117"/>
            <a:chExt cx="9953184" cy="1374035"/>
          </a:xfrm>
        </p:grpSpPr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C9CD853C-0536-BDA2-09C0-98C045E305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7100" y="2181781"/>
              <a:ext cx="1241926" cy="1202706"/>
              <a:chOff x="1367" y="335"/>
              <a:chExt cx="285" cy="276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6174C8ED-AFFB-FF53-6380-B622EBA61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335"/>
                <a:ext cx="140" cy="276"/>
              </a:xfrm>
              <a:custGeom>
                <a:avLst/>
                <a:gdLst>
                  <a:gd name="T0" fmla="*/ 102 w 102"/>
                  <a:gd name="T1" fmla="*/ 0 h 201"/>
                  <a:gd name="T2" fmla="*/ 80 w 102"/>
                  <a:gd name="T3" fmla="*/ 0 h 201"/>
                  <a:gd name="T4" fmla="*/ 15 w 102"/>
                  <a:gd name="T5" fmla="*/ 49 h 201"/>
                  <a:gd name="T6" fmla="*/ 15 w 102"/>
                  <a:gd name="T7" fmla="*/ 143 h 201"/>
                  <a:gd name="T8" fmla="*/ 102 w 102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01">
                    <a:moveTo>
                      <a:pt x="102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30" y="4"/>
                      <a:pt x="15" y="49"/>
                    </a:cubicBezTo>
                    <a:cubicBezTo>
                      <a:pt x="0" y="94"/>
                      <a:pt x="15" y="143"/>
                      <a:pt x="15" y="143"/>
                    </a:cubicBezTo>
                    <a:cubicBezTo>
                      <a:pt x="15" y="143"/>
                      <a:pt x="37" y="200"/>
                      <a:pt x="102" y="201"/>
                    </a:cubicBezTo>
                  </a:path>
                </a:pathLst>
              </a:cu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BB0ADE76-BDE3-B5CC-5597-D148D3868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335"/>
                <a:ext cx="145" cy="276"/>
              </a:xfrm>
              <a:custGeom>
                <a:avLst/>
                <a:gdLst>
                  <a:gd name="T0" fmla="*/ 0 w 105"/>
                  <a:gd name="T1" fmla="*/ 201 h 201"/>
                  <a:gd name="T2" fmla="*/ 90 w 105"/>
                  <a:gd name="T3" fmla="*/ 143 h 201"/>
                  <a:gd name="T4" fmla="*/ 90 w 105"/>
                  <a:gd name="T5" fmla="*/ 49 h 201"/>
                  <a:gd name="T6" fmla="*/ 23 w 105"/>
                  <a:gd name="T7" fmla="*/ 0 h 201"/>
                  <a:gd name="T8" fmla="*/ 0 w 105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201">
                    <a:moveTo>
                      <a:pt x="0" y="201"/>
                    </a:moveTo>
                    <a:cubicBezTo>
                      <a:pt x="67" y="200"/>
                      <a:pt x="90" y="143"/>
                      <a:pt x="90" y="143"/>
                    </a:cubicBezTo>
                    <a:cubicBezTo>
                      <a:pt x="90" y="143"/>
                      <a:pt x="105" y="94"/>
                      <a:pt x="90" y="49"/>
                    </a:cubicBezTo>
                    <a:cubicBezTo>
                      <a:pt x="74" y="4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42642832-922F-2916-A997-A2ACE86D9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7" y="354"/>
                <a:ext cx="224" cy="116"/>
              </a:xfrm>
              <a:custGeom>
                <a:avLst/>
                <a:gdLst>
                  <a:gd name="T0" fmla="*/ 0 w 224"/>
                  <a:gd name="T1" fmla="*/ 83 h 116"/>
                  <a:gd name="T2" fmla="*/ 0 w 224"/>
                  <a:gd name="T3" fmla="*/ 116 h 116"/>
                  <a:gd name="T4" fmla="*/ 224 w 224"/>
                  <a:gd name="T5" fmla="*/ 116 h 116"/>
                  <a:gd name="T6" fmla="*/ 224 w 224"/>
                  <a:gd name="T7" fmla="*/ 59 h 116"/>
                  <a:gd name="T8" fmla="*/ 195 w 224"/>
                  <a:gd name="T9" fmla="*/ 22 h 116"/>
                  <a:gd name="T10" fmla="*/ 149 w 224"/>
                  <a:gd name="T11" fmla="*/ 0 h 116"/>
                  <a:gd name="T12" fmla="*/ 113 w 224"/>
                  <a:gd name="T13" fmla="*/ 14 h 116"/>
                  <a:gd name="T14" fmla="*/ 79 w 224"/>
                  <a:gd name="T15" fmla="*/ 0 h 116"/>
                  <a:gd name="T16" fmla="*/ 31 w 224"/>
                  <a:gd name="T17" fmla="*/ 22 h 116"/>
                  <a:gd name="T18" fmla="*/ 0 w 224"/>
                  <a:gd name="T19" fmla="*/ 61 h 116"/>
                  <a:gd name="T20" fmla="*/ 0 w 224"/>
                  <a:gd name="T21" fmla="*/ 83 h 116"/>
                  <a:gd name="T22" fmla="*/ 0 w 224"/>
                  <a:gd name="T23" fmla="*/ 83 h 116"/>
                  <a:gd name="T24" fmla="*/ 0 w 224"/>
                  <a:gd name="T25" fmla="*/ 8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16">
                    <a:moveTo>
                      <a:pt x="0" y="83"/>
                    </a:moveTo>
                    <a:lnTo>
                      <a:pt x="0" y="116"/>
                    </a:lnTo>
                    <a:lnTo>
                      <a:pt x="224" y="116"/>
                    </a:lnTo>
                    <a:lnTo>
                      <a:pt x="224" y="59"/>
                    </a:lnTo>
                    <a:lnTo>
                      <a:pt x="195" y="22"/>
                    </a:lnTo>
                    <a:lnTo>
                      <a:pt x="149" y="0"/>
                    </a:lnTo>
                    <a:lnTo>
                      <a:pt x="113" y="14"/>
                    </a:lnTo>
                    <a:lnTo>
                      <a:pt x="79" y="0"/>
                    </a:lnTo>
                    <a:lnTo>
                      <a:pt x="31" y="22"/>
                    </a:lnTo>
                    <a:lnTo>
                      <a:pt x="0" y="61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close/>
                  </a:path>
                </a:pathLst>
              </a:cu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C5EA2CBC-7CDB-EEC9-50C0-30A0D0A27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7" y="354"/>
                <a:ext cx="113" cy="116"/>
              </a:xfrm>
              <a:custGeom>
                <a:avLst/>
                <a:gdLst>
                  <a:gd name="T0" fmla="*/ 79 w 113"/>
                  <a:gd name="T1" fmla="*/ 0 h 116"/>
                  <a:gd name="T2" fmla="*/ 113 w 113"/>
                  <a:gd name="T3" fmla="*/ 14 h 116"/>
                  <a:gd name="T4" fmla="*/ 113 w 113"/>
                  <a:gd name="T5" fmla="*/ 14 h 116"/>
                  <a:gd name="T6" fmla="*/ 113 w 113"/>
                  <a:gd name="T7" fmla="*/ 116 h 116"/>
                  <a:gd name="T8" fmla="*/ 0 w 113"/>
                  <a:gd name="T9" fmla="*/ 116 h 116"/>
                  <a:gd name="T10" fmla="*/ 0 w 113"/>
                  <a:gd name="T11" fmla="*/ 83 h 116"/>
                  <a:gd name="T12" fmla="*/ 0 w 113"/>
                  <a:gd name="T13" fmla="*/ 61 h 116"/>
                  <a:gd name="T14" fmla="*/ 31 w 113"/>
                  <a:gd name="T15" fmla="*/ 22 h 116"/>
                  <a:gd name="T16" fmla="*/ 79 w 113"/>
                  <a:gd name="T17" fmla="*/ 0 h 116"/>
                  <a:gd name="T18" fmla="*/ 79 w 113"/>
                  <a:gd name="T1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116">
                    <a:moveTo>
                      <a:pt x="79" y="0"/>
                    </a:moveTo>
                    <a:lnTo>
                      <a:pt x="113" y="14"/>
                    </a:lnTo>
                    <a:lnTo>
                      <a:pt x="113" y="14"/>
                    </a:lnTo>
                    <a:lnTo>
                      <a:pt x="113" y="116"/>
                    </a:lnTo>
                    <a:lnTo>
                      <a:pt x="0" y="116"/>
                    </a:lnTo>
                    <a:lnTo>
                      <a:pt x="0" y="83"/>
                    </a:lnTo>
                    <a:lnTo>
                      <a:pt x="0" y="61"/>
                    </a:lnTo>
                    <a:lnTo>
                      <a:pt x="31" y="22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54" name="Oval 9">
                <a:extLst>
                  <a:ext uri="{FF2B5EF4-FFF2-40B4-BE49-F238E27FC236}">
                    <a16:creationId xmlns:a16="http://schemas.microsoft.com/office/drawing/2014/main" id="{99CE64B8-1D7C-0D98-C71C-B34F2A2F4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501"/>
                <a:ext cx="37" cy="37"/>
              </a:xfrm>
              <a:prstGeom prst="ellips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57" name="Oval 10">
                <a:extLst>
                  <a:ext uri="{FF2B5EF4-FFF2-40B4-BE49-F238E27FC236}">
                    <a16:creationId xmlns:a16="http://schemas.microsoft.com/office/drawing/2014/main" id="{A481F412-AFE9-DDA5-36A1-E0D8633AC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501"/>
                <a:ext cx="37" cy="37"/>
              </a:xfrm>
              <a:prstGeom prst="ellips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04AEAC35-E7A2-7AC5-5CC4-14CA69165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5" y="577"/>
                <a:ext cx="48" cy="0"/>
              </a:xfrm>
              <a:prstGeom prst="lin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59" name="Line 17">
                <a:extLst>
                  <a:ext uri="{FF2B5EF4-FFF2-40B4-BE49-F238E27FC236}">
                    <a16:creationId xmlns:a16="http://schemas.microsoft.com/office/drawing/2014/main" id="{0370D1E0-7772-9665-E08F-398906F2D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0" y="368"/>
                <a:ext cx="12" cy="21"/>
              </a:xfrm>
              <a:prstGeom prst="lin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94" name="Line 18">
                <a:extLst>
                  <a:ext uri="{FF2B5EF4-FFF2-40B4-BE49-F238E27FC236}">
                    <a16:creationId xmlns:a16="http://schemas.microsoft.com/office/drawing/2014/main" id="{E853F778-9B99-D1A5-4841-DE8B212CE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95" y="413"/>
                <a:ext cx="26" cy="11"/>
              </a:xfrm>
              <a:prstGeom prst="lin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97" name="Line 19">
                <a:extLst>
                  <a:ext uri="{FF2B5EF4-FFF2-40B4-BE49-F238E27FC236}">
                    <a16:creationId xmlns:a16="http://schemas.microsoft.com/office/drawing/2014/main" id="{F489BDF5-9CC8-B32C-4888-EA199F865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6" y="368"/>
                <a:ext cx="16" cy="21"/>
              </a:xfrm>
              <a:prstGeom prst="lin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98" name="Line 20">
                <a:extLst>
                  <a:ext uri="{FF2B5EF4-FFF2-40B4-BE49-F238E27FC236}">
                    <a16:creationId xmlns:a16="http://schemas.microsoft.com/office/drawing/2014/main" id="{11649711-01E1-8056-65A0-CE1E9E1EC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413"/>
                <a:ext cx="27" cy="11"/>
              </a:xfrm>
              <a:prstGeom prst="line">
                <a:avLst/>
              </a:prstGeom>
              <a:noFill/>
              <a:ln w="19050" cap="rnd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99" name="Oval 12">
                <a:extLst>
                  <a:ext uri="{FF2B5EF4-FFF2-40B4-BE49-F238E27FC236}">
                    <a16:creationId xmlns:a16="http://schemas.microsoft.com/office/drawing/2014/main" id="{8D8D40EE-7B30-965D-4F20-E9E789583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419"/>
                <a:ext cx="29" cy="29"/>
              </a:xfrm>
              <a:prstGeom prst="ellipse">
                <a:avLst/>
              </a:prstGeom>
              <a:solidFill>
                <a:srgbClr val="000036">
                  <a:lumMod val="90000"/>
                  <a:lumOff val="10000"/>
                </a:srgbClr>
              </a:solidFill>
              <a:ln w="19050" cap="rnd">
                <a:solidFill>
                  <a:srgbClr val="289E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00" name="Oval 13">
                <a:extLst>
                  <a:ext uri="{FF2B5EF4-FFF2-40B4-BE49-F238E27FC236}">
                    <a16:creationId xmlns:a16="http://schemas.microsoft.com/office/drawing/2014/main" id="{648E7379-1382-688E-CF04-2BF12E785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" y="389"/>
                <a:ext cx="23" cy="22"/>
              </a:xfrm>
              <a:prstGeom prst="ellipse">
                <a:avLst/>
              </a:prstGeom>
              <a:noFill/>
              <a:ln w="19050" cap="rnd">
                <a:solidFill>
                  <a:srgbClr val="289E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DEDD703F-FD0D-9AF4-3DAF-B640D2BE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389"/>
                <a:ext cx="24" cy="22"/>
              </a:xfrm>
              <a:prstGeom prst="ellipse">
                <a:avLst/>
              </a:prstGeom>
              <a:noFill/>
              <a:ln w="19050" cap="rnd">
                <a:solidFill>
                  <a:srgbClr val="289E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02" name="Oval 15">
                <a:extLst>
                  <a:ext uri="{FF2B5EF4-FFF2-40B4-BE49-F238E27FC236}">
                    <a16:creationId xmlns:a16="http://schemas.microsoft.com/office/drawing/2014/main" id="{CB555004-50DA-7609-65BE-AF6B1A630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422"/>
                <a:ext cx="19" cy="20"/>
              </a:xfrm>
              <a:prstGeom prst="ellipse">
                <a:avLst/>
              </a:prstGeom>
              <a:noFill/>
              <a:ln w="19050" cap="rnd">
                <a:solidFill>
                  <a:srgbClr val="289E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  <p:sp>
            <p:nvSpPr>
              <p:cNvPr id="103" name="Oval 16">
                <a:extLst>
                  <a:ext uri="{FF2B5EF4-FFF2-40B4-BE49-F238E27FC236}">
                    <a16:creationId xmlns:a16="http://schemas.microsoft.com/office/drawing/2014/main" id="{4178AAF7-E0A5-DD53-87C5-AF75252CB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422"/>
                <a:ext cx="19" cy="20"/>
              </a:xfrm>
              <a:prstGeom prst="ellipse">
                <a:avLst/>
              </a:prstGeom>
              <a:noFill/>
              <a:ln w="19050" cap="rnd">
                <a:solidFill>
                  <a:srgbClr val="289E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5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</a:endParaRPr>
              </a:p>
            </p:txBody>
          </p:sp>
        </p:grpSp>
        <p:sp>
          <p:nvSpPr>
            <p:cNvPr id="27" name="Text Placeholder 29">
              <a:extLst>
                <a:ext uri="{FF2B5EF4-FFF2-40B4-BE49-F238E27FC236}">
                  <a16:creationId xmlns:a16="http://schemas.microsoft.com/office/drawing/2014/main" id="{F93597CF-B125-ABDE-77CF-B8F60DE40641}"/>
                </a:ext>
              </a:extLst>
            </p:cNvPr>
            <p:cNvSpPr txBox="1">
              <a:spLocks/>
            </p:cNvSpPr>
            <p:nvPr/>
          </p:nvSpPr>
          <p:spPr>
            <a:xfrm>
              <a:off x="2202842" y="2096117"/>
              <a:ext cx="8677442" cy="1374035"/>
            </a:xfrm>
            <a:prstGeom prst="rect">
              <a:avLst/>
            </a:prstGeom>
          </p:spPr>
          <p:txBody>
            <a:bodyPr vert="horz" wrap="square" lIns="152400" tIns="0" rIns="152400" bIns="0" rtlCol="0" anchor="ctr" anchorCtr="0">
              <a:noAutofit/>
            </a:bodyPr>
            <a:lstStyle>
              <a:lvl1pPr marL="0" marR="0" indent="0" algn="l" defTabSz="1097278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200" b="0" kern="1200" spc="0" baseline="0">
                  <a:solidFill>
                    <a:schemeClr val="tx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40338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67231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400" kern="1200" spc="0" baseline="0">
                  <a:solidFill>
                    <a:schemeClr val="tx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941238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1210163" marR="0" indent="0" algn="l" defTabSz="1097278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solidFill>
                    <a:schemeClr val="tx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301751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53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79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32" indent="-274320" algn="l" defTabSz="109727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3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46297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Artificial intelligence (AI)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  <a:p>
              <a:pPr marL="0" marR="0" lvl="0" indent="0" algn="l" defTabSz="146297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Any technique that enables computers to mimic human intelligence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using logic, if-then statements, and machine learning</a:t>
              </a:r>
              <a:endPara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grpSp>
        <p:nvGrpSpPr>
          <p:cNvPr id="104" name="Graphic 250">
            <a:extLst>
              <a:ext uri="{FF2B5EF4-FFF2-40B4-BE49-F238E27FC236}">
                <a16:creationId xmlns:a16="http://schemas.microsoft.com/office/drawing/2014/main" id="{7A91938B-A964-8F39-B6A2-1DFCE5AF2CCE}"/>
              </a:ext>
            </a:extLst>
          </p:cNvPr>
          <p:cNvGrpSpPr/>
          <p:nvPr/>
        </p:nvGrpSpPr>
        <p:grpSpPr>
          <a:xfrm>
            <a:off x="1292922" y="2777069"/>
            <a:ext cx="1116844" cy="1116844"/>
            <a:chOff x="9704553" y="322847"/>
            <a:chExt cx="643689" cy="643689"/>
          </a:xfrm>
        </p:grpSpPr>
        <p:sp>
          <p:nvSpPr>
            <p:cNvPr id="105" name="Freeform: Shape 35">
              <a:extLst>
                <a:ext uri="{FF2B5EF4-FFF2-40B4-BE49-F238E27FC236}">
                  <a16:creationId xmlns:a16="http://schemas.microsoft.com/office/drawing/2014/main" id="{7C0078D5-6223-D8FD-D0E4-D8BAB6537571}"/>
                </a:ext>
              </a:extLst>
            </p:cNvPr>
            <p:cNvSpPr/>
            <p:nvPr/>
          </p:nvSpPr>
          <p:spPr>
            <a:xfrm>
              <a:off x="9831038" y="599633"/>
              <a:ext cx="9655" cy="93335"/>
            </a:xfrm>
            <a:custGeom>
              <a:avLst/>
              <a:gdLst>
                <a:gd name="connsiteX0" fmla="*/ 4828 w 9655"/>
                <a:gd name="connsiteY0" fmla="*/ 89473 h 93334"/>
                <a:gd name="connsiteX1" fmla="*/ 4828 w 9655"/>
                <a:gd name="connsiteY1" fmla="*/ 46989 h 93334"/>
                <a:gd name="connsiteX2" fmla="*/ 4828 w 9655"/>
                <a:gd name="connsiteY2" fmla="*/ 4828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06" name="Freeform: Shape 36">
              <a:extLst>
                <a:ext uri="{FF2B5EF4-FFF2-40B4-BE49-F238E27FC236}">
                  <a16:creationId xmlns:a16="http://schemas.microsoft.com/office/drawing/2014/main" id="{594D9C55-BFD3-48F8-1C2C-480920210382}"/>
                </a:ext>
              </a:extLst>
            </p:cNvPr>
            <p:cNvSpPr/>
            <p:nvPr/>
          </p:nvSpPr>
          <p:spPr>
            <a:xfrm>
              <a:off x="9926304" y="520781"/>
              <a:ext cx="54714" cy="128738"/>
            </a:xfrm>
            <a:custGeom>
              <a:avLst/>
              <a:gdLst>
                <a:gd name="connsiteX0" fmla="*/ 4828 w 54713"/>
                <a:gd name="connsiteY0" fmla="*/ 125841 h 128737"/>
                <a:gd name="connsiteX1" fmla="*/ 4828 w 54713"/>
                <a:gd name="connsiteY1" fmla="*/ 76277 h 128737"/>
                <a:gd name="connsiteX2" fmla="*/ 52461 w 54713"/>
                <a:gd name="connsiteY2" fmla="*/ 52461 h 128737"/>
                <a:gd name="connsiteX3" fmla="*/ 52461 w 54713"/>
                <a:gd name="connsiteY3" fmla="*/ 4828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13" h="128737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07" name="Freeform: Shape 37">
              <a:extLst>
                <a:ext uri="{FF2B5EF4-FFF2-40B4-BE49-F238E27FC236}">
                  <a16:creationId xmlns:a16="http://schemas.microsoft.com/office/drawing/2014/main" id="{86CCA032-FE5F-2DDF-F55E-5061FF0F470D}"/>
                </a:ext>
              </a:extLst>
            </p:cNvPr>
            <p:cNvSpPr/>
            <p:nvPr/>
          </p:nvSpPr>
          <p:spPr>
            <a:xfrm>
              <a:off x="9878671" y="568414"/>
              <a:ext cx="54714" cy="32184"/>
            </a:xfrm>
            <a:custGeom>
              <a:avLst/>
              <a:gdLst>
                <a:gd name="connsiteX0" fmla="*/ 52461 w 54713"/>
                <a:gd name="connsiteY0" fmla="*/ 28644 h 32184"/>
                <a:gd name="connsiteX1" fmla="*/ 4828 w 54713"/>
                <a:gd name="connsiteY1" fmla="*/ 482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08" name="Freeform: Shape 38">
              <a:extLst>
                <a:ext uri="{FF2B5EF4-FFF2-40B4-BE49-F238E27FC236}">
                  <a16:creationId xmlns:a16="http://schemas.microsoft.com/office/drawing/2014/main" id="{5CD47A2C-3AE3-4419-A937-03FC7B89E0CA}"/>
                </a:ext>
              </a:extLst>
            </p:cNvPr>
            <p:cNvSpPr/>
            <p:nvPr/>
          </p:nvSpPr>
          <p:spPr>
            <a:xfrm>
              <a:off x="9926304" y="477976"/>
              <a:ext cx="9655" cy="67587"/>
            </a:xfrm>
            <a:custGeom>
              <a:avLst/>
              <a:gdLst>
                <a:gd name="connsiteX0" fmla="*/ 4828 w 9655"/>
                <a:gd name="connsiteY0" fmla="*/ 63403 h 67587"/>
                <a:gd name="connsiteX1" fmla="*/ 4828 w 9655"/>
                <a:gd name="connsiteY1" fmla="*/ 4828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67587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09" name="Freeform: Shape 39">
              <a:extLst>
                <a:ext uri="{FF2B5EF4-FFF2-40B4-BE49-F238E27FC236}">
                  <a16:creationId xmlns:a16="http://schemas.microsoft.com/office/drawing/2014/main" id="{02E55D8B-4684-1E4C-7280-3097E4BB5709}"/>
                </a:ext>
              </a:extLst>
            </p:cNvPr>
            <p:cNvSpPr/>
            <p:nvPr/>
          </p:nvSpPr>
          <p:spPr>
            <a:xfrm>
              <a:off x="9831038" y="615404"/>
              <a:ext cx="54714" cy="35403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530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0" name="Freeform: Shape 40">
              <a:extLst>
                <a:ext uri="{FF2B5EF4-FFF2-40B4-BE49-F238E27FC236}">
                  <a16:creationId xmlns:a16="http://schemas.microsoft.com/office/drawing/2014/main" id="{A5E1FA38-053E-2700-8011-24C954B3E814}"/>
                </a:ext>
              </a:extLst>
            </p:cNvPr>
            <p:cNvSpPr/>
            <p:nvPr/>
          </p:nvSpPr>
          <p:spPr>
            <a:xfrm>
              <a:off x="9878671" y="687497"/>
              <a:ext cx="54714" cy="38621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1" name="Freeform: Shape 41">
              <a:extLst>
                <a:ext uri="{FF2B5EF4-FFF2-40B4-BE49-F238E27FC236}">
                  <a16:creationId xmlns:a16="http://schemas.microsoft.com/office/drawing/2014/main" id="{1364F85C-806C-2081-D5DF-CC4C522B7B49}"/>
                </a:ext>
              </a:extLst>
            </p:cNvPr>
            <p:cNvSpPr/>
            <p:nvPr/>
          </p:nvSpPr>
          <p:spPr>
            <a:xfrm>
              <a:off x="9922120" y="777613"/>
              <a:ext cx="54714" cy="35403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851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2" name="Freeform: Shape 42">
              <a:extLst>
                <a:ext uri="{FF2B5EF4-FFF2-40B4-BE49-F238E27FC236}">
                  <a16:creationId xmlns:a16="http://schemas.microsoft.com/office/drawing/2014/main" id="{36ECC0EB-10BC-6667-83A3-D0726A632C7C}"/>
                </a:ext>
              </a:extLst>
            </p:cNvPr>
            <p:cNvSpPr/>
            <p:nvPr/>
          </p:nvSpPr>
          <p:spPr>
            <a:xfrm>
              <a:off x="9918258" y="687497"/>
              <a:ext cx="112646" cy="64369"/>
            </a:xfrm>
            <a:custGeom>
              <a:avLst/>
              <a:gdLst>
                <a:gd name="connsiteX0" fmla="*/ 4828 w 112645"/>
                <a:gd name="connsiteY0" fmla="*/ 60507 h 64368"/>
                <a:gd name="connsiteX1" fmla="*/ 108140 w 112645"/>
                <a:gd name="connsiteY1" fmla="*/ 4828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45" h="64368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3" name="Freeform: Shape 43">
              <a:extLst>
                <a:ext uri="{FF2B5EF4-FFF2-40B4-BE49-F238E27FC236}">
                  <a16:creationId xmlns:a16="http://schemas.microsoft.com/office/drawing/2014/main" id="{073839C4-BD49-5AEE-F5E8-985E247F6012}"/>
                </a:ext>
              </a:extLst>
            </p:cNvPr>
            <p:cNvSpPr/>
            <p:nvPr/>
          </p:nvSpPr>
          <p:spPr>
            <a:xfrm>
              <a:off x="9878671" y="639864"/>
              <a:ext cx="54714" cy="38621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4" name="Freeform: Shape 44">
              <a:extLst>
                <a:ext uri="{FF2B5EF4-FFF2-40B4-BE49-F238E27FC236}">
                  <a16:creationId xmlns:a16="http://schemas.microsoft.com/office/drawing/2014/main" id="{1B138513-4BDD-2068-5F1C-A80A34D12495}"/>
                </a:ext>
              </a:extLst>
            </p:cNvPr>
            <p:cNvSpPr/>
            <p:nvPr/>
          </p:nvSpPr>
          <p:spPr>
            <a:xfrm>
              <a:off x="9831038" y="449332"/>
              <a:ext cx="199544" cy="389432"/>
            </a:xfrm>
            <a:custGeom>
              <a:avLst/>
              <a:gdLst>
                <a:gd name="connsiteX0" fmla="*/ 195360 w 199543"/>
                <a:gd name="connsiteY0" fmla="*/ 36368 h 389431"/>
                <a:gd name="connsiteX1" fmla="*/ 147727 w 199543"/>
                <a:gd name="connsiteY1" fmla="*/ 4828 h 389431"/>
                <a:gd name="connsiteX2" fmla="*/ 52461 w 199543"/>
                <a:gd name="connsiteY2" fmla="*/ 60185 h 389431"/>
                <a:gd name="connsiteX3" fmla="*/ 52461 w 199543"/>
                <a:gd name="connsiteY3" fmla="*/ 123588 h 389431"/>
                <a:gd name="connsiteX4" fmla="*/ 4828 w 199543"/>
                <a:gd name="connsiteY4" fmla="*/ 147727 h 389431"/>
                <a:gd name="connsiteX5" fmla="*/ 4828 w 199543"/>
                <a:gd name="connsiteY5" fmla="*/ 197291 h 389431"/>
                <a:gd name="connsiteX6" fmla="*/ 4828 w 199543"/>
                <a:gd name="connsiteY6" fmla="*/ 242993 h 389431"/>
                <a:gd name="connsiteX7" fmla="*/ 52461 w 199543"/>
                <a:gd name="connsiteY7" fmla="*/ 274855 h 389431"/>
                <a:gd name="connsiteX8" fmla="*/ 52461 w 199543"/>
                <a:gd name="connsiteY8" fmla="*/ 330534 h 389431"/>
                <a:gd name="connsiteX9" fmla="*/ 147727 w 199543"/>
                <a:gd name="connsiteY9" fmla="*/ 385892 h 389431"/>
                <a:gd name="connsiteX10" fmla="*/ 195360 w 199543"/>
                <a:gd name="connsiteY10" fmla="*/ 360466 h 389431"/>
                <a:gd name="connsiteX11" fmla="*/ 195360 w 199543"/>
                <a:gd name="connsiteY11" fmla="*/ 195360 h 389431"/>
                <a:gd name="connsiteX12" fmla="*/ 147727 w 199543"/>
                <a:gd name="connsiteY12" fmla="*/ 171543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543" h="389431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5" name="Freeform: Shape 45">
              <a:extLst>
                <a:ext uri="{FF2B5EF4-FFF2-40B4-BE49-F238E27FC236}">
                  <a16:creationId xmlns:a16="http://schemas.microsoft.com/office/drawing/2014/main" id="{86B5C6AC-F794-2B7D-DC81-112FE3924AC2}"/>
                </a:ext>
              </a:extLst>
            </p:cNvPr>
            <p:cNvSpPr/>
            <p:nvPr/>
          </p:nvSpPr>
          <p:spPr>
            <a:xfrm>
              <a:off x="9926304" y="639864"/>
              <a:ext cx="54714" cy="80461"/>
            </a:xfrm>
            <a:custGeom>
              <a:avLst/>
              <a:gdLst>
                <a:gd name="connsiteX0" fmla="*/ 52461 w 54713"/>
                <a:gd name="connsiteY0" fmla="*/ 76277 h 80461"/>
                <a:gd name="connsiteX1" fmla="*/ 52461 w 54713"/>
                <a:gd name="connsiteY1" fmla="*/ 36690 h 80461"/>
                <a:gd name="connsiteX2" fmla="*/ 4828 w 54713"/>
                <a:gd name="connsiteY2" fmla="*/ 4828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13" h="80461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6" name="Freeform: Shape 46">
              <a:extLst>
                <a:ext uri="{FF2B5EF4-FFF2-40B4-BE49-F238E27FC236}">
                  <a16:creationId xmlns:a16="http://schemas.microsoft.com/office/drawing/2014/main" id="{F289C33C-F901-8EFB-1650-7499541B570C}"/>
                </a:ext>
              </a:extLst>
            </p:cNvPr>
            <p:cNvSpPr/>
            <p:nvPr/>
          </p:nvSpPr>
          <p:spPr>
            <a:xfrm>
              <a:off x="10212102" y="599633"/>
              <a:ext cx="9655" cy="93335"/>
            </a:xfrm>
            <a:custGeom>
              <a:avLst/>
              <a:gdLst>
                <a:gd name="connsiteX0" fmla="*/ 4828 w 9655"/>
                <a:gd name="connsiteY0" fmla="*/ 4828 h 93334"/>
                <a:gd name="connsiteX1" fmla="*/ 4828 w 9655"/>
                <a:gd name="connsiteY1" fmla="*/ 46989 h 93334"/>
                <a:gd name="connsiteX2" fmla="*/ 4828 w 9655"/>
                <a:gd name="connsiteY2" fmla="*/ 89473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7" name="Freeform: Shape 47">
              <a:extLst>
                <a:ext uri="{FF2B5EF4-FFF2-40B4-BE49-F238E27FC236}">
                  <a16:creationId xmlns:a16="http://schemas.microsoft.com/office/drawing/2014/main" id="{130EDD20-126E-E94B-E2C6-E022B8EB5366}"/>
                </a:ext>
              </a:extLst>
            </p:cNvPr>
            <p:cNvSpPr/>
            <p:nvPr/>
          </p:nvSpPr>
          <p:spPr>
            <a:xfrm>
              <a:off x="10164469" y="663680"/>
              <a:ext cx="54714" cy="32184"/>
            </a:xfrm>
            <a:custGeom>
              <a:avLst/>
              <a:gdLst>
                <a:gd name="connsiteX0" fmla="*/ 4828 w 54713"/>
                <a:gd name="connsiteY0" fmla="*/ 4828 h 32184"/>
                <a:gd name="connsiteX1" fmla="*/ 52461 w 54713"/>
                <a:gd name="connsiteY1" fmla="*/ 28644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8" name="Freeform: Shape 48">
              <a:extLst>
                <a:ext uri="{FF2B5EF4-FFF2-40B4-BE49-F238E27FC236}">
                  <a16:creationId xmlns:a16="http://schemas.microsoft.com/office/drawing/2014/main" id="{E06401FF-27E4-43E7-A2E0-BDEC5C05259E}"/>
                </a:ext>
              </a:extLst>
            </p:cNvPr>
            <p:cNvSpPr/>
            <p:nvPr/>
          </p:nvSpPr>
          <p:spPr>
            <a:xfrm>
              <a:off x="10132928" y="536552"/>
              <a:ext cx="38621" cy="9655"/>
            </a:xfrm>
            <a:custGeom>
              <a:avLst/>
              <a:gdLst>
                <a:gd name="connsiteX0" fmla="*/ 36368 w 38621"/>
                <a:gd name="connsiteY0" fmla="*/ 4828 h 9655"/>
                <a:gd name="connsiteX1" fmla="*/ 4828 w 38621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9655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19" name="Freeform: Shape 49">
              <a:extLst>
                <a:ext uri="{FF2B5EF4-FFF2-40B4-BE49-F238E27FC236}">
                  <a16:creationId xmlns:a16="http://schemas.microsoft.com/office/drawing/2014/main" id="{806CDC98-91A1-7D48-7E9E-26C24FD67D54}"/>
                </a:ext>
              </a:extLst>
            </p:cNvPr>
            <p:cNvSpPr/>
            <p:nvPr/>
          </p:nvSpPr>
          <p:spPr>
            <a:xfrm>
              <a:off x="10021570" y="751222"/>
              <a:ext cx="54714" cy="9655"/>
            </a:xfrm>
            <a:custGeom>
              <a:avLst/>
              <a:gdLst>
                <a:gd name="connsiteX0" fmla="*/ 4828 w 54713"/>
                <a:gd name="connsiteY0" fmla="*/ 4828 h 9655"/>
                <a:gd name="connsiteX1" fmla="*/ 52461 w 54713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9655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0" name="Freeform: Shape 54">
              <a:extLst>
                <a:ext uri="{FF2B5EF4-FFF2-40B4-BE49-F238E27FC236}">
                  <a16:creationId xmlns:a16="http://schemas.microsoft.com/office/drawing/2014/main" id="{23461EFF-B39D-C2BF-0FF2-14D57DA873C7}"/>
                </a:ext>
              </a:extLst>
            </p:cNvPr>
            <p:cNvSpPr/>
            <p:nvPr/>
          </p:nvSpPr>
          <p:spPr>
            <a:xfrm>
              <a:off x="10021570" y="449332"/>
              <a:ext cx="199544" cy="389432"/>
            </a:xfrm>
            <a:custGeom>
              <a:avLst/>
              <a:gdLst>
                <a:gd name="connsiteX0" fmla="*/ 52461 w 199543"/>
                <a:gd name="connsiteY0" fmla="*/ 163497 h 389431"/>
                <a:gd name="connsiteX1" fmla="*/ 4828 w 199543"/>
                <a:gd name="connsiteY1" fmla="*/ 131956 h 389431"/>
                <a:gd name="connsiteX2" fmla="*/ 4828 w 199543"/>
                <a:gd name="connsiteY2" fmla="*/ 36368 h 389431"/>
                <a:gd name="connsiteX3" fmla="*/ 52461 w 199543"/>
                <a:gd name="connsiteY3" fmla="*/ 4828 h 389431"/>
                <a:gd name="connsiteX4" fmla="*/ 147727 w 199543"/>
                <a:gd name="connsiteY4" fmla="*/ 61794 h 389431"/>
                <a:gd name="connsiteX5" fmla="*/ 147727 w 199543"/>
                <a:gd name="connsiteY5" fmla="*/ 123588 h 389431"/>
                <a:gd name="connsiteX6" fmla="*/ 195360 w 199543"/>
                <a:gd name="connsiteY6" fmla="*/ 150623 h 389431"/>
                <a:gd name="connsiteX7" fmla="*/ 195360 w 199543"/>
                <a:gd name="connsiteY7" fmla="*/ 197291 h 389431"/>
                <a:gd name="connsiteX8" fmla="*/ 195360 w 199543"/>
                <a:gd name="connsiteY8" fmla="*/ 242993 h 389431"/>
                <a:gd name="connsiteX9" fmla="*/ 147727 w 199543"/>
                <a:gd name="connsiteY9" fmla="*/ 274855 h 389431"/>
                <a:gd name="connsiteX10" fmla="*/ 147727 w 199543"/>
                <a:gd name="connsiteY10" fmla="*/ 330534 h 389431"/>
                <a:gd name="connsiteX11" fmla="*/ 52461 w 199543"/>
                <a:gd name="connsiteY11" fmla="*/ 385892 h 389431"/>
                <a:gd name="connsiteX12" fmla="*/ 4828 w 199543"/>
                <a:gd name="connsiteY12" fmla="*/ 362075 h 389431"/>
                <a:gd name="connsiteX13" fmla="*/ 4828 w 199543"/>
                <a:gd name="connsiteY13" fmla="*/ 197934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543" h="389431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w="19050" cap="flat">
              <a:solidFill>
                <a:sysClr val="window" lastClr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1" name="Freeform: Shape 50">
              <a:extLst>
                <a:ext uri="{FF2B5EF4-FFF2-40B4-BE49-F238E27FC236}">
                  <a16:creationId xmlns:a16="http://schemas.microsoft.com/office/drawing/2014/main" id="{C10A74BF-EC7A-64A1-A529-D9FB2B6D6DC4}"/>
                </a:ext>
              </a:extLst>
            </p:cNvPr>
            <p:cNvSpPr/>
            <p:nvPr/>
          </p:nvSpPr>
          <p:spPr>
            <a:xfrm>
              <a:off x="10101065" y="520781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9050" cap="flat">
              <a:solidFill>
                <a:srgbClr val="289E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2" name="Freeform: Shape 51">
              <a:extLst>
                <a:ext uri="{FF2B5EF4-FFF2-40B4-BE49-F238E27FC236}">
                  <a16:creationId xmlns:a16="http://schemas.microsoft.com/office/drawing/2014/main" id="{98BF4EA0-DB7F-80DA-6729-638B140B50F7}"/>
                </a:ext>
              </a:extLst>
            </p:cNvPr>
            <p:cNvSpPr/>
            <p:nvPr/>
          </p:nvSpPr>
          <p:spPr>
            <a:xfrm>
              <a:off x="10132928" y="639864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9050" cap="flat">
              <a:solidFill>
                <a:srgbClr val="289E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3" name="Freeform: Shape 52">
              <a:extLst>
                <a:ext uri="{FF2B5EF4-FFF2-40B4-BE49-F238E27FC236}">
                  <a16:creationId xmlns:a16="http://schemas.microsoft.com/office/drawing/2014/main" id="{13661E4E-4467-29FD-435C-6609BFD8A1FD}"/>
                </a:ext>
              </a:extLst>
            </p:cNvPr>
            <p:cNvSpPr/>
            <p:nvPr/>
          </p:nvSpPr>
          <p:spPr>
            <a:xfrm>
              <a:off x="10069203" y="600277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9050" cap="flat">
              <a:solidFill>
                <a:srgbClr val="289E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4" name="Freeform: Shape 53">
              <a:extLst>
                <a:ext uri="{FF2B5EF4-FFF2-40B4-BE49-F238E27FC236}">
                  <a16:creationId xmlns:a16="http://schemas.microsoft.com/office/drawing/2014/main" id="{A37AF9CC-5E37-9A43-C6B8-D8097FEC1E7F}"/>
                </a:ext>
              </a:extLst>
            </p:cNvPr>
            <p:cNvSpPr/>
            <p:nvPr/>
          </p:nvSpPr>
          <p:spPr>
            <a:xfrm>
              <a:off x="10069203" y="735452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9050" cap="flat">
              <a:solidFill>
                <a:srgbClr val="289E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</p:grpSp>
      <p:sp>
        <p:nvSpPr>
          <p:cNvPr id="125" name="Text Placeholder 29">
            <a:extLst>
              <a:ext uri="{FF2B5EF4-FFF2-40B4-BE49-F238E27FC236}">
                <a16:creationId xmlns:a16="http://schemas.microsoft.com/office/drawing/2014/main" id="{49490B6C-8EFD-A687-665D-2DCBFC8646E1}"/>
              </a:ext>
            </a:extLst>
          </p:cNvPr>
          <p:cNvSpPr txBox="1">
            <a:spLocks/>
          </p:cNvSpPr>
          <p:nvPr/>
        </p:nvSpPr>
        <p:spPr>
          <a:xfrm>
            <a:off x="2334934" y="2865024"/>
            <a:ext cx="4801528" cy="94093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133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67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b="1" dirty="0">
                <a:solidFill>
                  <a:schemeClr val="accent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Machine learning (ML)</a:t>
            </a:r>
          </a:p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 subset of AI that uses machines to search for</a:t>
            </a:r>
            <a:b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patterns in data to build logic models automatically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A35DC81-E9C6-2E3A-EAA9-5C35158668A0}"/>
              </a:ext>
            </a:extLst>
          </p:cNvPr>
          <p:cNvGrpSpPr/>
          <p:nvPr/>
        </p:nvGrpSpPr>
        <p:grpSpPr>
          <a:xfrm>
            <a:off x="2464446" y="4109896"/>
            <a:ext cx="550795" cy="750548"/>
            <a:chOff x="4255200" y="2140650"/>
            <a:chExt cx="627698" cy="855345"/>
          </a:xfrm>
          <a:noFill/>
        </p:grpSpPr>
        <p:sp>
          <p:nvSpPr>
            <p:cNvPr id="127" name="Freeform: Shape 87">
              <a:extLst>
                <a:ext uri="{FF2B5EF4-FFF2-40B4-BE49-F238E27FC236}">
                  <a16:creationId xmlns:a16="http://schemas.microsoft.com/office/drawing/2014/main" id="{2780F4D7-9A41-8D21-728F-2A66D211763E}"/>
                </a:ext>
              </a:extLst>
            </p:cNvPr>
            <p:cNvSpPr/>
            <p:nvPr/>
          </p:nvSpPr>
          <p:spPr>
            <a:xfrm>
              <a:off x="4403790" y="2830260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8" name="Freeform: Shape 88">
              <a:extLst>
                <a:ext uri="{FF2B5EF4-FFF2-40B4-BE49-F238E27FC236}">
                  <a16:creationId xmlns:a16="http://schemas.microsoft.com/office/drawing/2014/main" id="{C30BDAED-8EAE-ACCC-507E-5A4D55940686}"/>
                </a:ext>
              </a:extLst>
            </p:cNvPr>
            <p:cNvSpPr/>
            <p:nvPr/>
          </p:nvSpPr>
          <p:spPr>
            <a:xfrm>
              <a:off x="4403790" y="2715960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200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29" name="Freeform: Shape 89">
              <a:extLst>
                <a:ext uri="{FF2B5EF4-FFF2-40B4-BE49-F238E27FC236}">
                  <a16:creationId xmlns:a16="http://schemas.microsoft.com/office/drawing/2014/main" id="{46BC1086-1672-BC2E-A7C2-56BADCFFEB42}"/>
                </a:ext>
              </a:extLst>
            </p:cNvPr>
            <p:cNvSpPr/>
            <p:nvPr/>
          </p:nvSpPr>
          <p:spPr>
            <a:xfrm>
              <a:off x="4403790" y="2599755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0" name="Freeform: Shape 90">
              <a:extLst>
                <a:ext uri="{FF2B5EF4-FFF2-40B4-BE49-F238E27FC236}">
                  <a16:creationId xmlns:a16="http://schemas.microsoft.com/office/drawing/2014/main" id="{2999E23D-7EEC-04E4-9627-B57B9A747C44}"/>
                </a:ext>
              </a:extLst>
            </p:cNvPr>
            <p:cNvSpPr/>
            <p:nvPr/>
          </p:nvSpPr>
          <p:spPr>
            <a:xfrm>
              <a:off x="4403790" y="2484503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295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1" name="Freeform: Shape 91">
              <a:extLst>
                <a:ext uri="{FF2B5EF4-FFF2-40B4-BE49-F238E27FC236}">
                  <a16:creationId xmlns:a16="http://schemas.microsoft.com/office/drawing/2014/main" id="{D35D2755-DCD9-77D0-07FA-8D4C883291BB}"/>
                </a:ext>
              </a:extLst>
            </p:cNvPr>
            <p:cNvSpPr/>
            <p:nvPr/>
          </p:nvSpPr>
          <p:spPr>
            <a:xfrm>
              <a:off x="4403790" y="2368298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2" name="Freeform: Shape 92">
              <a:extLst>
                <a:ext uri="{FF2B5EF4-FFF2-40B4-BE49-F238E27FC236}">
                  <a16:creationId xmlns:a16="http://schemas.microsoft.com/office/drawing/2014/main" id="{D2BBA851-75E3-1EF0-3202-AB276DD790A5}"/>
                </a:ext>
              </a:extLst>
            </p:cNvPr>
            <p:cNvSpPr/>
            <p:nvPr/>
          </p:nvSpPr>
          <p:spPr>
            <a:xfrm>
              <a:off x="4403790" y="2253998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200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3" name="Freeform: Shape 93">
              <a:extLst>
                <a:ext uri="{FF2B5EF4-FFF2-40B4-BE49-F238E27FC236}">
                  <a16:creationId xmlns:a16="http://schemas.microsoft.com/office/drawing/2014/main" id="{933C5685-6476-1CB1-7DF4-60C4CB4B4571}"/>
                </a:ext>
              </a:extLst>
            </p:cNvPr>
            <p:cNvSpPr/>
            <p:nvPr/>
          </p:nvSpPr>
          <p:spPr>
            <a:xfrm>
              <a:off x="4377120" y="2629283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152970" y="224407"/>
                  </a:moveTo>
                  <a:lnTo>
                    <a:pt x="7237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4" name="Freeform: Shape 94">
              <a:extLst>
                <a:ext uri="{FF2B5EF4-FFF2-40B4-BE49-F238E27FC236}">
                  <a16:creationId xmlns:a16="http://schemas.microsoft.com/office/drawing/2014/main" id="{339C942D-284F-CA0E-08E5-E4EB79D1D0A4}"/>
                </a:ext>
              </a:extLst>
            </p:cNvPr>
            <p:cNvSpPr/>
            <p:nvPr/>
          </p:nvSpPr>
          <p:spPr>
            <a:xfrm>
              <a:off x="4379978" y="2395920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150112" y="225360"/>
                  </a:moveTo>
                  <a:lnTo>
                    <a:pt x="7237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5" name="Freeform: Shape 95">
              <a:extLst>
                <a:ext uri="{FF2B5EF4-FFF2-40B4-BE49-F238E27FC236}">
                  <a16:creationId xmlns:a16="http://schemas.microsoft.com/office/drawing/2014/main" id="{5F00A5E9-BD66-E94F-F4D5-3A0370DD6AA5}"/>
                </a:ext>
              </a:extLst>
            </p:cNvPr>
            <p:cNvSpPr/>
            <p:nvPr/>
          </p:nvSpPr>
          <p:spPr>
            <a:xfrm>
              <a:off x="4377120" y="2283525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7237" y="223455"/>
                  </a:moveTo>
                  <a:lnTo>
                    <a:pt x="152970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6" name="Freeform: Shape 96">
              <a:extLst>
                <a:ext uri="{FF2B5EF4-FFF2-40B4-BE49-F238E27FC236}">
                  <a16:creationId xmlns:a16="http://schemas.microsoft.com/office/drawing/2014/main" id="{D4FEAA72-8F6E-CAF5-F312-CDE855C74CF6}"/>
                </a:ext>
              </a:extLst>
            </p:cNvPr>
            <p:cNvSpPr/>
            <p:nvPr/>
          </p:nvSpPr>
          <p:spPr>
            <a:xfrm>
              <a:off x="4362833" y="2291145"/>
              <a:ext cx="180975" cy="438150"/>
            </a:xfrm>
            <a:custGeom>
              <a:avLst/>
              <a:gdLst/>
              <a:ahLst/>
              <a:cxnLst/>
              <a:rect l="0" t="0" r="0" b="0"/>
              <a:pathLst>
                <a:path w="180975" h="438150">
                  <a:moveTo>
                    <a:pt x="7237" y="438720"/>
                  </a:moveTo>
                  <a:lnTo>
                    <a:pt x="181545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7" name="Freeform: Shape 97">
              <a:extLst>
                <a:ext uri="{FF2B5EF4-FFF2-40B4-BE49-F238E27FC236}">
                  <a16:creationId xmlns:a16="http://schemas.microsoft.com/office/drawing/2014/main" id="{B8636DB0-81D8-034D-2DAA-B30FC5FF48D7}"/>
                </a:ext>
              </a:extLst>
            </p:cNvPr>
            <p:cNvSpPr/>
            <p:nvPr/>
          </p:nvSpPr>
          <p:spPr>
            <a:xfrm>
              <a:off x="4362833" y="2406398"/>
              <a:ext cx="180975" cy="447675"/>
            </a:xfrm>
            <a:custGeom>
              <a:avLst/>
              <a:gdLst/>
              <a:ahLst/>
              <a:cxnLst/>
              <a:rect l="0" t="0" r="0" b="0"/>
              <a:pathLst>
                <a:path w="180975" h="447675">
                  <a:moveTo>
                    <a:pt x="7237" y="7237"/>
                  </a:moveTo>
                  <a:lnTo>
                    <a:pt x="181545" y="44062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8" name="Freeform: Shape 101">
              <a:extLst>
                <a:ext uri="{FF2B5EF4-FFF2-40B4-BE49-F238E27FC236}">
                  <a16:creationId xmlns:a16="http://schemas.microsoft.com/office/drawing/2014/main" id="{6E1593AD-5834-3C7A-350D-715FE2E19946}"/>
                </a:ext>
              </a:extLst>
            </p:cNvPr>
            <p:cNvSpPr/>
            <p:nvPr/>
          </p:nvSpPr>
          <p:spPr>
            <a:xfrm>
              <a:off x="4636200" y="2830260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39" name="Freeform: Shape 102">
              <a:extLst>
                <a:ext uri="{FF2B5EF4-FFF2-40B4-BE49-F238E27FC236}">
                  <a16:creationId xmlns:a16="http://schemas.microsoft.com/office/drawing/2014/main" id="{6627BF36-5951-32B8-AA1F-F39BECEC4966}"/>
                </a:ext>
              </a:extLst>
            </p:cNvPr>
            <p:cNvSpPr/>
            <p:nvPr/>
          </p:nvSpPr>
          <p:spPr>
            <a:xfrm>
              <a:off x="4636200" y="2715960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200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0" name="Freeform: Shape 103">
              <a:extLst>
                <a:ext uri="{FF2B5EF4-FFF2-40B4-BE49-F238E27FC236}">
                  <a16:creationId xmlns:a16="http://schemas.microsoft.com/office/drawing/2014/main" id="{D5E25919-2615-2D07-277A-793E2153D663}"/>
                </a:ext>
              </a:extLst>
            </p:cNvPr>
            <p:cNvSpPr/>
            <p:nvPr/>
          </p:nvSpPr>
          <p:spPr>
            <a:xfrm>
              <a:off x="4636200" y="2599755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1" name="Freeform: Shape 104">
              <a:extLst>
                <a:ext uri="{FF2B5EF4-FFF2-40B4-BE49-F238E27FC236}">
                  <a16:creationId xmlns:a16="http://schemas.microsoft.com/office/drawing/2014/main" id="{1D9473D3-72CA-4155-3989-574045DA8B5F}"/>
                </a:ext>
              </a:extLst>
            </p:cNvPr>
            <p:cNvSpPr/>
            <p:nvPr/>
          </p:nvSpPr>
          <p:spPr>
            <a:xfrm>
              <a:off x="4636200" y="2484503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295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2" name="Freeform: Shape 105">
              <a:extLst>
                <a:ext uri="{FF2B5EF4-FFF2-40B4-BE49-F238E27FC236}">
                  <a16:creationId xmlns:a16="http://schemas.microsoft.com/office/drawing/2014/main" id="{0D1BEE31-7294-EB6E-6D23-C8B6B06989F5}"/>
                </a:ext>
              </a:extLst>
            </p:cNvPr>
            <p:cNvSpPr/>
            <p:nvPr/>
          </p:nvSpPr>
          <p:spPr>
            <a:xfrm>
              <a:off x="4636200" y="2368298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99630" y="7237"/>
                  </a:moveTo>
                  <a:lnTo>
                    <a:pt x="7237" y="53910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3" name="Freeform: Shape 106">
              <a:extLst>
                <a:ext uri="{FF2B5EF4-FFF2-40B4-BE49-F238E27FC236}">
                  <a16:creationId xmlns:a16="http://schemas.microsoft.com/office/drawing/2014/main" id="{D80C9B13-958E-45B7-E379-91189A4A355C}"/>
                </a:ext>
              </a:extLst>
            </p:cNvPr>
            <p:cNvSpPr/>
            <p:nvPr/>
          </p:nvSpPr>
          <p:spPr>
            <a:xfrm>
              <a:off x="4636200" y="2253998"/>
              <a:ext cx="104775" cy="57150"/>
            </a:xfrm>
            <a:custGeom>
              <a:avLst/>
              <a:gdLst/>
              <a:ahLst/>
              <a:cxnLst/>
              <a:rect l="0" t="0" r="0" b="0"/>
              <a:pathLst>
                <a:path w="104775" h="57150">
                  <a:moveTo>
                    <a:pt x="7237" y="7237"/>
                  </a:moveTo>
                  <a:lnTo>
                    <a:pt x="99630" y="5200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4" name="Freeform: Shape 107">
              <a:extLst>
                <a:ext uri="{FF2B5EF4-FFF2-40B4-BE49-F238E27FC236}">
                  <a16:creationId xmlns:a16="http://schemas.microsoft.com/office/drawing/2014/main" id="{7BDEB915-56A4-1355-193F-B36A044FA981}"/>
                </a:ext>
              </a:extLst>
            </p:cNvPr>
            <p:cNvSpPr/>
            <p:nvPr/>
          </p:nvSpPr>
          <p:spPr>
            <a:xfrm>
              <a:off x="4609530" y="2629283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7237" y="224407"/>
                  </a:moveTo>
                  <a:lnTo>
                    <a:pt x="152970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5" name="Freeform: Shape 108">
              <a:extLst>
                <a:ext uri="{FF2B5EF4-FFF2-40B4-BE49-F238E27FC236}">
                  <a16:creationId xmlns:a16="http://schemas.microsoft.com/office/drawing/2014/main" id="{C2A4D282-45F4-2AD2-34F3-571F4EE6A69C}"/>
                </a:ext>
              </a:extLst>
            </p:cNvPr>
            <p:cNvSpPr/>
            <p:nvPr/>
          </p:nvSpPr>
          <p:spPr>
            <a:xfrm>
              <a:off x="4609530" y="2395920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7237" y="225360"/>
                  </a:moveTo>
                  <a:lnTo>
                    <a:pt x="150112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6" name="Freeform: Shape 109">
              <a:extLst>
                <a:ext uri="{FF2B5EF4-FFF2-40B4-BE49-F238E27FC236}">
                  <a16:creationId xmlns:a16="http://schemas.microsoft.com/office/drawing/2014/main" id="{03B13A19-98DF-1C44-663D-FEC6BE8CEC04}"/>
                </a:ext>
              </a:extLst>
            </p:cNvPr>
            <p:cNvSpPr/>
            <p:nvPr/>
          </p:nvSpPr>
          <p:spPr>
            <a:xfrm>
              <a:off x="4609530" y="2283525"/>
              <a:ext cx="152400" cy="228600"/>
            </a:xfrm>
            <a:custGeom>
              <a:avLst/>
              <a:gdLst/>
              <a:ahLst/>
              <a:cxnLst/>
              <a:rect l="0" t="0" r="0" b="0"/>
              <a:pathLst>
                <a:path w="152400" h="228600">
                  <a:moveTo>
                    <a:pt x="152970" y="223455"/>
                  </a:moveTo>
                  <a:lnTo>
                    <a:pt x="7237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7" name="Freeform: Shape 110">
              <a:extLst>
                <a:ext uri="{FF2B5EF4-FFF2-40B4-BE49-F238E27FC236}">
                  <a16:creationId xmlns:a16="http://schemas.microsoft.com/office/drawing/2014/main" id="{F6F0307F-8624-BD02-2624-C80479BB0A69}"/>
                </a:ext>
              </a:extLst>
            </p:cNvPr>
            <p:cNvSpPr/>
            <p:nvPr/>
          </p:nvSpPr>
          <p:spPr>
            <a:xfrm>
              <a:off x="4595243" y="2291145"/>
              <a:ext cx="180975" cy="438150"/>
            </a:xfrm>
            <a:custGeom>
              <a:avLst/>
              <a:gdLst/>
              <a:ahLst/>
              <a:cxnLst/>
              <a:rect l="0" t="0" r="0" b="0"/>
              <a:pathLst>
                <a:path w="180975" h="438150">
                  <a:moveTo>
                    <a:pt x="181545" y="438720"/>
                  </a:moveTo>
                  <a:lnTo>
                    <a:pt x="7237" y="7237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8" name="Freeform: Shape 111">
              <a:extLst>
                <a:ext uri="{FF2B5EF4-FFF2-40B4-BE49-F238E27FC236}">
                  <a16:creationId xmlns:a16="http://schemas.microsoft.com/office/drawing/2014/main" id="{ADCDD752-EC96-0B38-67CF-770B181E6363}"/>
                </a:ext>
              </a:extLst>
            </p:cNvPr>
            <p:cNvSpPr/>
            <p:nvPr/>
          </p:nvSpPr>
          <p:spPr>
            <a:xfrm>
              <a:off x="4595243" y="2406398"/>
              <a:ext cx="180975" cy="447675"/>
            </a:xfrm>
            <a:custGeom>
              <a:avLst/>
              <a:gdLst/>
              <a:ahLst/>
              <a:cxnLst/>
              <a:rect l="0" t="0" r="0" b="0"/>
              <a:pathLst>
                <a:path w="180975" h="447675">
                  <a:moveTo>
                    <a:pt x="181545" y="7237"/>
                  </a:moveTo>
                  <a:lnTo>
                    <a:pt x="7237" y="440625"/>
                  </a:lnTo>
                </a:path>
              </a:pathLst>
            </a:custGeom>
            <a:grpFill/>
            <a:ln w="1905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49" name="Freeform: Shape 84">
              <a:extLst>
                <a:ext uri="{FF2B5EF4-FFF2-40B4-BE49-F238E27FC236}">
                  <a16:creationId xmlns:a16="http://schemas.microsoft.com/office/drawing/2014/main" id="{59E0DAF1-2921-04E7-6F61-EA92D38B895E}"/>
                </a:ext>
              </a:extLst>
            </p:cNvPr>
            <p:cNvSpPr/>
            <p:nvPr/>
          </p:nvSpPr>
          <p:spPr>
            <a:xfrm>
              <a:off x="4488563" y="2372108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0" name="Freeform: Shape 85">
              <a:extLst>
                <a:ext uri="{FF2B5EF4-FFF2-40B4-BE49-F238E27FC236}">
                  <a16:creationId xmlns:a16="http://schemas.microsoft.com/office/drawing/2014/main" id="{18949E22-5E17-03DC-EB4F-6CA3AF012BFA}"/>
                </a:ext>
              </a:extLst>
            </p:cNvPr>
            <p:cNvSpPr/>
            <p:nvPr/>
          </p:nvSpPr>
          <p:spPr>
            <a:xfrm>
              <a:off x="4488563" y="2602613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1" name="Freeform: Shape 80">
              <a:extLst>
                <a:ext uri="{FF2B5EF4-FFF2-40B4-BE49-F238E27FC236}">
                  <a16:creationId xmlns:a16="http://schemas.microsoft.com/office/drawing/2014/main" id="{CD5574F1-FCD4-3553-78F2-7965E9264A24}"/>
                </a:ext>
              </a:extLst>
            </p:cNvPr>
            <p:cNvSpPr/>
            <p:nvPr/>
          </p:nvSpPr>
          <p:spPr>
            <a:xfrm>
              <a:off x="4255200" y="2255903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2" name="Freeform: Shape 81">
              <a:extLst>
                <a:ext uri="{FF2B5EF4-FFF2-40B4-BE49-F238E27FC236}">
                  <a16:creationId xmlns:a16="http://schemas.microsoft.com/office/drawing/2014/main" id="{61624F0A-414F-7EE4-50E1-C84562A16611}"/>
                </a:ext>
              </a:extLst>
            </p:cNvPr>
            <p:cNvSpPr/>
            <p:nvPr/>
          </p:nvSpPr>
          <p:spPr>
            <a:xfrm>
              <a:off x="4255200" y="2486408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3" name="Freeform: Shape 82">
              <a:extLst>
                <a:ext uri="{FF2B5EF4-FFF2-40B4-BE49-F238E27FC236}">
                  <a16:creationId xmlns:a16="http://schemas.microsoft.com/office/drawing/2014/main" id="{9570E002-A93C-49A0-0D9D-89851F99C32B}"/>
                </a:ext>
              </a:extLst>
            </p:cNvPr>
            <p:cNvSpPr/>
            <p:nvPr/>
          </p:nvSpPr>
          <p:spPr>
            <a:xfrm>
              <a:off x="4255200" y="2717865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4" name="Freeform: Shape 83">
              <a:extLst>
                <a:ext uri="{FF2B5EF4-FFF2-40B4-BE49-F238E27FC236}">
                  <a16:creationId xmlns:a16="http://schemas.microsoft.com/office/drawing/2014/main" id="{529C8FAA-3E0A-EE1C-4CD5-0E23D6BD1454}"/>
                </a:ext>
              </a:extLst>
            </p:cNvPr>
            <p:cNvSpPr/>
            <p:nvPr/>
          </p:nvSpPr>
          <p:spPr>
            <a:xfrm>
              <a:off x="4488563" y="2140650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5" name="Freeform: Shape 86">
              <a:extLst>
                <a:ext uri="{FF2B5EF4-FFF2-40B4-BE49-F238E27FC236}">
                  <a16:creationId xmlns:a16="http://schemas.microsoft.com/office/drawing/2014/main" id="{1F9F7641-F18C-07CF-91A3-B4970D299167}"/>
                </a:ext>
              </a:extLst>
            </p:cNvPr>
            <p:cNvSpPr/>
            <p:nvPr/>
          </p:nvSpPr>
          <p:spPr>
            <a:xfrm>
              <a:off x="4488563" y="2834070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6" name="Freeform: Shape 98">
              <a:extLst>
                <a:ext uri="{FF2B5EF4-FFF2-40B4-BE49-F238E27FC236}">
                  <a16:creationId xmlns:a16="http://schemas.microsoft.com/office/drawing/2014/main" id="{D8AD6979-39A6-5361-3F9B-ADACF9BCE08E}"/>
                </a:ext>
              </a:extLst>
            </p:cNvPr>
            <p:cNvSpPr/>
            <p:nvPr/>
          </p:nvSpPr>
          <p:spPr>
            <a:xfrm>
              <a:off x="4720973" y="2255903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7" name="Freeform: Shape 99">
              <a:extLst>
                <a:ext uri="{FF2B5EF4-FFF2-40B4-BE49-F238E27FC236}">
                  <a16:creationId xmlns:a16="http://schemas.microsoft.com/office/drawing/2014/main" id="{2E8BA9E6-13C3-5823-349B-745D6B284420}"/>
                </a:ext>
              </a:extLst>
            </p:cNvPr>
            <p:cNvSpPr/>
            <p:nvPr/>
          </p:nvSpPr>
          <p:spPr>
            <a:xfrm>
              <a:off x="4720973" y="2486408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  <p:sp>
          <p:nvSpPr>
            <p:cNvPr id="158" name="Freeform: Shape 100">
              <a:extLst>
                <a:ext uri="{FF2B5EF4-FFF2-40B4-BE49-F238E27FC236}">
                  <a16:creationId xmlns:a16="http://schemas.microsoft.com/office/drawing/2014/main" id="{DC29286D-58EC-5EE9-8EBC-A1AB4CEBC797}"/>
                </a:ext>
              </a:extLst>
            </p:cNvPr>
            <p:cNvSpPr/>
            <p:nvPr/>
          </p:nvSpPr>
          <p:spPr>
            <a:xfrm>
              <a:off x="4720973" y="2717865"/>
              <a:ext cx="161925" cy="161925"/>
            </a:xfrm>
            <a:custGeom>
              <a:avLst/>
              <a:gdLst/>
              <a:ahLst/>
              <a:cxnLst/>
              <a:rect l="0" t="0" r="0" b="0"/>
              <a:pathLst>
                <a:path w="161925" h="161925">
                  <a:moveTo>
                    <a:pt x="163447" y="85342"/>
                  </a:moveTo>
                  <a:cubicBezTo>
                    <a:pt x="163447" y="128479"/>
                    <a:pt x="128479" y="163447"/>
                    <a:pt x="85342" y="163447"/>
                  </a:cubicBezTo>
                  <a:cubicBezTo>
                    <a:pt x="42206" y="163447"/>
                    <a:pt x="7237" y="128479"/>
                    <a:pt x="7237" y="85342"/>
                  </a:cubicBezTo>
                  <a:cubicBezTo>
                    <a:pt x="7237" y="42206"/>
                    <a:pt x="42206" y="7237"/>
                    <a:pt x="85342" y="7237"/>
                  </a:cubicBezTo>
                  <a:cubicBezTo>
                    <a:pt x="128479" y="7237"/>
                    <a:pt x="163447" y="42206"/>
                    <a:pt x="163447" y="85342"/>
                  </a:cubicBezTo>
                  <a:close/>
                </a:path>
              </a:pathLst>
            </a:custGeom>
            <a:grpFill/>
            <a:ln w="19050" cap="rnd">
              <a:solidFill>
                <a:srgbClr val="289EFF"/>
              </a:solidFill>
              <a:prstDash val="solid"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</a:endParaRPr>
            </a:p>
          </p:txBody>
        </p:sp>
      </p:grpSp>
      <p:sp>
        <p:nvSpPr>
          <p:cNvPr id="159" name="Text Placeholder 29">
            <a:extLst>
              <a:ext uri="{FF2B5EF4-FFF2-40B4-BE49-F238E27FC236}">
                <a16:creationId xmlns:a16="http://schemas.microsoft.com/office/drawing/2014/main" id="{EAD99785-2EF0-9AD0-D95A-683923590A0D}"/>
              </a:ext>
            </a:extLst>
          </p:cNvPr>
          <p:cNvSpPr txBox="1">
            <a:spLocks/>
          </p:cNvSpPr>
          <p:nvPr/>
        </p:nvSpPr>
        <p:spPr>
          <a:xfrm>
            <a:off x="3189143" y="3988276"/>
            <a:ext cx="6556173" cy="9937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133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67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b="1" dirty="0">
                <a:solidFill>
                  <a:schemeClr val="accent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Deep learning (DL)</a:t>
            </a:r>
          </a:p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 subset of ML composed of deeply multi-layered neural networks</a:t>
            </a:r>
            <a:b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that perform tasks like speech and image recognition</a:t>
            </a:r>
          </a:p>
        </p:txBody>
      </p:sp>
      <p:sp>
        <p:nvSpPr>
          <p:cNvPr id="160" name="Freeform: Shape 91">
            <a:extLst>
              <a:ext uri="{FF2B5EF4-FFF2-40B4-BE49-F238E27FC236}">
                <a16:creationId xmlns:a16="http://schemas.microsoft.com/office/drawing/2014/main" id="{1624C96B-B074-945F-971E-636B7483BDD5}"/>
              </a:ext>
            </a:extLst>
          </p:cNvPr>
          <p:cNvSpPr/>
          <p:nvPr/>
        </p:nvSpPr>
        <p:spPr bwMode="auto">
          <a:xfrm>
            <a:off x="1851917" y="4529031"/>
            <a:ext cx="337273" cy="1042632"/>
          </a:xfrm>
          <a:custGeom>
            <a:avLst/>
            <a:gdLst>
              <a:gd name="connsiteX0" fmla="*/ 0 w 584200"/>
              <a:gd name="connsiteY0" fmla="*/ 0 h 876300"/>
              <a:gd name="connsiteX1" fmla="*/ 0 w 584200"/>
              <a:gd name="connsiteY1" fmla="*/ 876300 h 876300"/>
              <a:gd name="connsiteX2" fmla="*/ 584200 w 58420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876300">
                <a:moveTo>
                  <a:pt x="0" y="0"/>
                </a:moveTo>
                <a:lnTo>
                  <a:pt x="0" y="876300"/>
                </a:lnTo>
                <a:lnTo>
                  <a:pt x="584200" y="876300"/>
                </a:lnTo>
              </a:path>
            </a:pathLst>
          </a:custGeom>
          <a:noFill/>
          <a:ln w="19050" cap="flat" cmpd="sng" algn="ctr">
            <a:solidFill>
              <a:sysClr val="window" lastClr="FFFFFF">
                <a:lumMod val="25000"/>
                <a:lumOff val="75000"/>
              </a:sys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  <p:sp>
        <p:nvSpPr>
          <p:cNvPr id="161" name="Text Placeholder 29">
            <a:extLst>
              <a:ext uri="{FF2B5EF4-FFF2-40B4-BE49-F238E27FC236}">
                <a16:creationId xmlns:a16="http://schemas.microsoft.com/office/drawing/2014/main" id="{B288A231-CCD5-6930-1DD3-F74D4D067769}"/>
              </a:ext>
            </a:extLst>
          </p:cNvPr>
          <p:cNvSpPr txBox="1">
            <a:spLocks/>
          </p:cNvSpPr>
          <p:nvPr/>
        </p:nvSpPr>
        <p:spPr>
          <a:xfrm>
            <a:off x="3189143" y="5081525"/>
            <a:ext cx="6312739" cy="9937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133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67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b="1" dirty="0">
                <a:solidFill>
                  <a:schemeClr val="accent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Reinforcement learning (RL)</a:t>
            </a:r>
          </a:p>
          <a:p>
            <a:pPr defTabSz="1462979">
              <a:spcBef>
                <a:spcPts val="0"/>
              </a:spcBef>
              <a:spcAft>
                <a:spcPts val="500"/>
              </a:spcAft>
              <a:buSzPct val="90000"/>
              <a:defRPr/>
            </a:pP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Reinforcement learning trains models by using a reward</a:t>
            </a:r>
            <a:b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1500" dirty="0">
                <a:solidFill>
                  <a:prstClr val="white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function of a desired outcome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D8313AD5-30E5-6A0B-E223-47139E61F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690" y="4951095"/>
            <a:ext cx="940935" cy="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:asvg="http://schemas.microsoft.com/office/drawing/2016/SVG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7 L -6.25E-7 -7.40741E-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449 L -1.45833E-6 -2.59259E-6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449 L -2.91667E-6 -2.59259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4491 L 1.25E-6 4.81481E-6 " pathEditMode="relative" rAng="0" ptsTypes="AA">
                                      <p:cBhvr>
                                        <p:cTn id="31" dur="6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4491 L 6.25E-7 4.81481E-6 " pathEditMode="relative" rAng="0" ptsTypes="AA">
                                      <p:cBhvr>
                                        <p:cTn id="39" dur="6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4491 L -2.70833E-6 4.07407E-6 " pathEditMode="relative" rAng="0" ptsTypes="AA">
                                      <p:cBhvr>
                                        <p:cTn id="4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4491 L 6.25E-7 4.81481E-6 " pathEditMode="relative" rAng="0" ptsTypes="AA">
                                      <p:cBhvr>
                                        <p:cTn id="54" dur="6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5" grpId="0"/>
      <p:bldP spid="125" grpId="1"/>
      <p:bldP spid="159" grpId="0"/>
      <p:bldP spid="159" grpId="1"/>
      <p:bldP spid="160" grpId="0" animBg="1"/>
      <p:bldP spid="161" grpId="0"/>
      <p:bldP spid="16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3">
            <a:extLst>
              <a:ext uri="{FF2B5EF4-FFF2-40B4-BE49-F238E27FC236}">
                <a16:creationId xmlns:a16="http://schemas.microsoft.com/office/drawing/2014/main" id="{BCA967EC-6549-46B6-9CE1-43B2CF81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0" y="209627"/>
            <a:ext cx="6502400" cy="1200329"/>
          </a:xfrm>
        </p:spPr>
        <p:txBody>
          <a:bodyPr/>
          <a:lstStyle/>
          <a:p>
            <a:pPr algn="ctr"/>
            <a:r>
              <a:rPr lang="en-US" dirty="0"/>
              <a:t>100,000+ customers use AWS for machine learning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5167900-4000-43B0-ADFA-5D2CBF8C856D}"/>
              </a:ext>
            </a:extLst>
          </p:cNvPr>
          <p:cNvCxnSpPr>
            <a:cxnSpLocks/>
          </p:cNvCxnSpPr>
          <p:nvPr/>
        </p:nvCxnSpPr>
        <p:spPr>
          <a:xfrm flipH="1">
            <a:off x="2924535" y="1546954"/>
            <a:ext cx="6358045" cy="0"/>
          </a:xfrm>
          <a:prstGeom prst="line">
            <a:avLst/>
          </a:prstGeom>
          <a:solidFill>
            <a:srgbClr val="232F3E"/>
          </a:solidFill>
          <a:ln w="31750" cap="rnd" cmpd="sng" algn="ctr">
            <a:solidFill>
              <a:schemeClr val="accent3"/>
            </a:solidFill>
            <a:prstDash val="solid"/>
            <a:tailEnd type="none"/>
          </a:ln>
          <a:effectLst>
            <a:outerShdw blurRad="50800" dist="38100" dir="5400000" algn="t" rotWithShape="0">
              <a:schemeClr val="bg2">
                <a:lumMod val="10000"/>
                <a:alpha val="40000"/>
              </a:schemeClr>
            </a:outerShdw>
          </a:effectLst>
        </p:spPr>
      </p:cxnSp>
      <p:pic>
        <p:nvPicPr>
          <p:cNvPr id="139" name="Graphic 4">
            <a:extLst>
              <a:ext uri="{FF2B5EF4-FFF2-40B4-BE49-F238E27FC236}">
                <a16:creationId xmlns:a16="http://schemas.microsoft.com/office/drawing/2014/main" id="{C5880BF6-5BBB-4EB9-9EEA-E59287B5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3176" t="41919" r="27178" b="45886"/>
          <a:stretch/>
        </p:blipFill>
        <p:spPr>
          <a:xfrm>
            <a:off x="3313200" y="4711148"/>
            <a:ext cx="1137271" cy="498842"/>
          </a:xfrm>
          <a:prstGeom prst="rect">
            <a:avLst/>
          </a:prstGeom>
        </p:spPr>
      </p:pic>
      <p:pic>
        <p:nvPicPr>
          <p:cNvPr id="141" name="Graphic 4">
            <a:extLst>
              <a:ext uri="{FF2B5EF4-FFF2-40B4-BE49-F238E27FC236}">
                <a16:creationId xmlns:a16="http://schemas.microsoft.com/office/drawing/2014/main" id="{90912D7F-DC39-4C34-BF92-C0FCBEFA22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591" t="41919" r="-142" b="45886"/>
          <a:stretch/>
        </p:blipFill>
        <p:spPr>
          <a:xfrm>
            <a:off x="6412324" y="4711148"/>
            <a:ext cx="890338" cy="498842"/>
          </a:xfrm>
          <a:prstGeom prst="rect">
            <a:avLst/>
          </a:prstGeom>
        </p:spPr>
      </p:pic>
      <p:pic>
        <p:nvPicPr>
          <p:cNvPr id="142" name="Graphic 4">
            <a:extLst>
              <a:ext uri="{FF2B5EF4-FFF2-40B4-BE49-F238E27FC236}">
                <a16:creationId xmlns:a16="http://schemas.microsoft.com/office/drawing/2014/main" id="{C9F0FA98-B0C6-46FD-96E7-839AAA9240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4" t="57973" r="93143" b="29832"/>
          <a:stretch/>
        </p:blipFill>
        <p:spPr>
          <a:xfrm>
            <a:off x="7771846" y="4711148"/>
            <a:ext cx="831402" cy="49884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F41E1EB0-D10B-4502-9049-34AD14050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883" t="35567" r="7936" b="13699"/>
          <a:stretch/>
        </p:blipFill>
        <p:spPr>
          <a:xfrm>
            <a:off x="4919655" y="4813342"/>
            <a:ext cx="1023485" cy="29445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4C0F443-D6CA-3042-8AF9-8D5800AC1F6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9072432" y="4811648"/>
            <a:ext cx="297843" cy="297843"/>
          </a:xfrm>
          <a:prstGeom prst="rect">
            <a:avLst/>
          </a:prstGeom>
        </p:spPr>
      </p:pic>
      <p:pic>
        <p:nvPicPr>
          <p:cNvPr id="143" name="Graphic 4">
            <a:extLst>
              <a:ext uri="{FF2B5EF4-FFF2-40B4-BE49-F238E27FC236}">
                <a16:creationId xmlns:a16="http://schemas.microsoft.com/office/drawing/2014/main" id="{62123E94-A440-4899-B50A-F241B49AFC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982" t="57973" r="59557" b="29832"/>
          <a:stretch/>
        </p:blipFill>
        <p:spPr>
          <a:xfrm>
            <a:off x="11125069" y="4711148"/>
            <a:ext cx="643978" cy="498842"/>
          </a:xfrm>
          <a:prstGeom prst="rect">
            <a:avLst/>
          </a:prstGeom>
        </p:spPr>
      </p:pic>
      <p:pic>
        <p:nvPicPr>
          <p:cNvPr id="100" name="Picture 9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2771F5A-3F10-4DE5-9334-C1BFC49C9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59" y="4846269"/>
            <a:ext cx="816430" cy="2286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62E2A6AB-E45F-49F6-94E5-C697613884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5617" b="25617"/>
          <a:stretch/>
        </p:blipFill>
        <p:spPr>
          <a:xfrm>
            <a:off x="2008809" y="3234646"/>
            <a:ext cx="790435" cy="498842"/>
          </a:xfrm>
          <a:prstGeom prst="rect">
            <a:avLst/>
          </a:prstGeom>
        </p:spPr>
      </p:pic>
      <p:pic>
        <p:nvPicPr>
          <p:cNvPr id="159" name="Picture 158" descr="Icon&#10;&#10;Description automatically generated">
            <a:extLst>
              <a:ext uri="{FF2B5EF4-FFF2-40B4-BE49-F238E27FC236}">
                <a16:creationId xmlns:a16="http://schemas.microsoft.com/office/drawing/2014/main" id="{835ECD6D-057D-4EFC-A399-2BC60C80F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4783" y="3403570"/>
            <a:ext cx="643978" cy="160995"/>
          </a:xfrm>
          <a:prstGeom prst="rect">
            <a:avLst/>
          </a:prstGeom>
        </p:spPr>
      </p:pic>
      <p:grpSp>
        <p:nvGrpSpPr>
          <p:cNvPr id="160" name="Graphic 520">
            <a:extLst>
              <a:ext uri="{FF2B5EF4-FFF2-40B4-BE49-F238E27FC236}">
                <a16:creationId xmlns:a16="http://schemas.microsoft.com/office/drawing/2014/main" id="{14B8A8DF-476A-47FF-90A1-C6581682A4F7}"/>
              </a:ext>
            </a:extLst>
          </p:cNvPr>
          <p:cNvGrpSpPr/>
          <p:nvPr/>
        </p:nvGrpSpPr>
        <p:grpSpPr>
          <a:xfrm>
            <a:off x="8300221" y="3301316"/>
            <a:ext cx="365414" cy="365502"/>
            <a:chOff x="9854857" y="2120700"/>
            <a:chExt cx="365414" cy="365502"/>
          </a:xfrm>
          <a:solidFill>
            <a:srgbClr val="FEFFFE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6014DF-9B94-4654-BB26-9D1A1A45ABBE}"/>
                </a:ext>
              </a:extLst>
            </p:cNvPr>
            <p:cNvSpPr/>
            <p:nvPr/>
          </p:nvSpPr>
          <p:spPr>
            <a:xfrm>
              <a:off x="9854857" y="2120700"/>
              <a:ext cx="365414" cy="365502"/>
            </a:xfrm>
            <a:custGeom>
              <a:avLst/>
              <a:gdLst>
                <a:gd name="connsiteX0" fmla="*/ 168752 w 365414"/>
                <a:gd name="connsiteY0" fmla="*/ 577 h 365502"/>
                <a:gd name="connsiteX1" fmla="*/ 269915 w 365414"/>
                <a:gd name="connsiteY1" fmla="*/ 22341 h 365502"/>
                <a:gd name="connsiteX2" fmla="*/ 364407 w 365414"/>
                <a:gd name="connsiteY2" fmla="*/ 164631 h 365502"/>
                <a:gd name="connsiteX3" fmla="*/ 342806 w 365414"/>
                <a:gd name="connsiteY3" fmla="*/ 270875 h 365502"/>
                <a:gd name="connsiteX4" fmla="*/ 264126 w 365414"/>
                <a:gd name="connsiteY4" fmla="*/ 346388 h 365502"/>
                <a:gd name="connsiteX5" fmla="*/ 179819 w 365414"/>
                <a:gd name="connsiteY5" fmla="*/ 365460 h 365502"/>
                <a:gd name="connsiteX6" fmla="*/ 69317 w 365414"/>
                <a:gd name="connsiteY6" fmla="*/ 326120 h 365502"/>
                <a:gd name="connsiteX7" fmla="*/ 10336 w 365414"/>
                <a:gd name="connsiteY7" fmla="*/ 243601 h 365502"/>
                <a:gd name="connsiteX8" fmla="*/ 24873 w 365414"/>
                <a:gd name="connsiteY8" fmla="*/ 90870 h 365502"/>
                <a:gd name="connsiteX9" fmla="*/ 103761 w 365414"/>
                <a:gd name="connsiteY9" fmla="*/ 17944 h 365502"/>
                <a:gd name="connsiteX10" fmla="*/ 168752 w 365414"/>
                <a:gd name="connsiteY10" fmla="*/ 577 h 365502"/>
                <a:gd name="connsiteX11" fmla="*/ 136442 w 365414"/>
                <a:gd name="connsiteY11" fmla="*/ 17944 h 365502"/>
                <a:gd name="connsiteX12" fmla="*/ 56973 w 365414"/>
                <a:gd name="connsiteY12" fmla="*/ 71971 h 365502"/>
                <a:gd name="connsiteX13" fmla="*/ 33469 w 365414"/>
                <a:gd name="connsiteY13" fmla="*/ 132089 h 365502"/>
                <a:gd name="connsiteX14" fmla="*/ 37622 w 365414"/>
                <a:gd name="connsiteY14" fmla="*/ 172032 h 365502"/>
                <a:gd name="connsiteX15" fmla="*/ 48713 w 365414"/>
                <a:gd name="connsiteY15" fmla="*/ 188889 h 365502"/>
                <a:gd name="connsiteX16" fmla="*/ 44026 w 365414"/>
                <a:gd name="connsiteY16" fmla="*/ 205131 h 365502"/>
                <a:gd name="connsiteX17" fmla="*/ 27170 w 365414"/>
                <a:gd name="connsiteY17" fmla="*/ 203588 h 365502"/>
                <a:gd name="connsiteX18" fmla="*/ 16322 w 365414"/>
                <a:gd name="connsiteY18" fmla="*/ 181905 h 365502"/>
                <a:gd name="connsiteX19" fmla="*/ 21752 w 365414"/>
                <a:gd name="connsiteY19" fmla="*/ 128237 h 365502"/>
                <a:gd name="connsiteX20" fmla="*/ 17320 w 365414"/>
                <a:gd name="connsiteY20" fmla="*/ 137866 h 365502"/>
                <a:gd name="connsiteX21" fmla="*/ 18132 w 365414"/>
                <a:gd name="connsiteY21" fmla="*/ 231164 h 365502"/>
                <a:gd name="connsiteX22" fmla="*/ 66834 w 365414"/>
                <a:gd name="connsiteY22" fmla="*/ 305389 h 365502"/>
                <a:gd name="connsiteX23" fmla="*/ 129400 w 365414"/>
                <a:gd name="connsiteY23" fmla="*/ 332188 h 365502"/>
                <a:gd name="connsiteX24" fmla="*/ 170248 w 365414"/>
                <a:gd name="connsiteY24" fmla="*/ 329218 h 365502"/>
                <a:gd name="connsiteX25" fmla="*/ 187372 w 365414"/>
                <a:gd name="connsiteY25" fmla="*/ 317269 h 365502"/>
                <a:gd name="connsiteX26" fmla="*/ 203335 w 365414"/>
                <a:gd name="connsiteY26" fmla="*/ 319728 h 365502"/>
                <a:gd name="connsiteX27" fmla="*/ 204287 w 365414"/>
                <a:gd name="connsiteY27" fmla="*/ 337606 h 365502"/>
                <a:gd name="connsiteX28" fmla="*/ 187035 w 365414"/>
                <a:gd name="connsiteY28" fmla="*/ 348105 h 365502"/>
                <a:gd name="connsiteX29" fmla="*/ 143136 w 365414"/>
                <a:gd name="connsiteY29" fmla="*/ 347467 h 365502"/>
                <a:gd name="connsiteX30" fmla="*/ 127463 w 365414"/>
                <a:gd name="connsiteY30" fmla="*/ 344300 h 365502"/>
                <a:gd name="connsiteX31" fmla="*/ 138310 w 365414"/>
                <a:gd name="connsiteY31" fmla="*/ 348766 h 365502"/>
                <a:gd name="connsiteX32" fmla="*/ 224983 w 365414"/>
                <a:gd name="connsiteY32" fmla="*/ 349010 h 365502"/>
                <a:gd name="connsiteX33" fmla="*/ 307828 w 365414"/>
                <a:gd name="connsiteY33" fmla="*/ 295006 h 365502"/>
                <a:gd name="connsiteX34" fmla="*/ 331564 w 365414"/>
                <a:gd name="connsiteY34" fmla="*/ 236396 h 365502"/>
                <a:gd name="connsiteX35" fmla="*/ 325694 w 365414"/>
                <a:gd name="connsiteY35" fmla="*/ 190455 h 365502"/>
                <a:gd name="connsiteX36" fmla="*/ 315810 w 365414"/>
                <a:gd name="connsiteY36" fmla="*/ 169457 h 365502"/>
                <a:gd name="connsiteX37" fmla="*/ 332608 w 365414"/>
                <a:gd name="connsiteY37" fmla="*/ 159074 h 365502"/>
                <a:gd name="connsiteX38" fmla="*/ 348572 w 365414"/>
                <a:gd name="connsiteY38" fmla="*/ 181476 h 365502"/>
                <a:gd name="connsiteX39" fmla="*/ 343630 w 365414"/>
                <a:gd name="connsiteY39" fmla="*/ 237788 h 365502"/>
                <a:gd name="connsiteX40" fmla="*/ 346031 w 365414"/>
                <a:gd name="connsiteY40" fmla="*/ 235607 h 365502"/>
                <a:gd name="connsiteX41" fmla="*/ 351136 w 365414"/>
                <a:gd name="connsiteY41" fmla="*/ 152461 h 365502"/>
                <a:gd name="connsiteX42" fmla="*/ 305659 w 365414"/>
                <a:gd name="connsiteY42" fmla="*/ 66635 h 365502"/>
                <a:gd name="connsiteX43" fmla="*/ 252907 w 365414"/>
                <a:gd name="connsiteY43" fmla="*/ 38130 h 365502"/>
                <a:gd name="connsiteX44" fmla="*/ 202465 w 365414"/>
                <a:gd name="connsiteY44" fmla="*/ 34128 h 365502"/>
                <a:gd name="connsiteX45" fmla="*/ 181258 w 365414"/>
                <a:gd name="connsiteY45" fmla="*/ 46529 h 365502"/>
                <a:gd name="connsiteX46" fmla="*/ 161710 w 365414"/>
                <a:gd name="connsiteY46" fmla="*/ 45799 h 365502"/>
                <a:gd name="connsiteX47" fmla="*/ 161501 w 365414"/>
                <a:gd name="connsiteY47" fmla="*/ 27909 h 365502"/>
                <a:gd name="connsiteX48" fmla="*/ 183485 w 365414"/>
                <a:gd name="connsiteY48" fmla="*/ 16424 h 365502"/>
                <a:gd name="connsiteX49" fmla="*/ 222825 w 365414"/>
                <a:gd name="connsiteY49" fmla="*/ 18327 h 365502"/>
                <a:gd name="connsiteX50" fmla="*/ 237930 w 365414"/>
                <a:gd name="connsiteY50" fmla="*/ 21946 h 365502"/>
                <a:gd name="connsiteX51" fmla="*/ 234427 w 365414"/>
                <a:gd name="connsiteY51" fmla="*/ 19603 h 365502"/>
                <a:gd name="connsiteX52" fmla="*/ 136442 w 365414"/>
                <a:gd name="connsiteY52" fmla="*/ 17944 h 36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65414" h="365502">
                  <a:moveTo>
                    <a:pt x="168752" y="577"/>
                  </a:moveTo>
                  <a:cubicBezTo>
                    <a:pt x="203625" y="-2266"/>
                    <a:pt x="239288" y="5461"/>
                    <a:pt x="269915" y="22341"/>
                  </a:cubicBezTo>
                  <a:cubicBezTo>
                    <a:pt x="322144" y="50486"/>
                    <a:pt x="359152" y="105383"/>
                    <a:pt x="364407" y="164631"/>
                  </a:cubicBezTo>
                  <a:cubicBezTo>
                    <a:pt x="368363" y="201140"/>
                    <a:pt x="360567" y="238763"/>
                    <a:pt x="342806" y="270875"/>
                  </a:cubicBezTo>
                  <a:cubicBezTo>
                    <a:pt x="325033" y="303220"/>
                    <a:pt x="297224" y="330007"/>
                    <a:pt x="264126" y="346388"/>
                  </a:cubicBezTo>
                  <a:cubicBezTo>
                    <a:pt x="238151" y="359486"/>
                    <a:pt x="208915" y="366099"/>
                    <a:pt x="179819" y="365460"/>
                  </a:cubicBezTo>
                  <a:cubicBezTo>
                    <a:pt x="139969" y="365124"/>
                    <a:pt x="100513" y="350866"/>
                    <a:pt x="69317" y="326120"/>
                  </a:cubicBezTo>
                  <a:cubicBezTo>
                    <a:pt x="42472" y="304821"/>
                    <a:pt x="21705" y="275957"/>
                    <a:pt x="10336" y="243601"/>
                  </a:cubicBezTo>
                  <a:cubicBezTo>
                    <a:pt x="-7391" y="193843"/>
                    <a:pt x="-2170" y="136323"/>
                    <a:pt x="24873" y="90870"/>
                  </a:cubicBezTo>
                  <a:cubicBezTo>
                    <a:pt x="43029" y="59361"/>
                    <a:pt x="71023" y="33722"/>
                    <a:pt x="103761" y="17944"/>
                  </a:cubicBezTo>
                  <a:cubicBezTo>
                    <a:pt x="124110" y="8210"/>
                    <a:pt x="146245" y="2189"/>
                    <a:pt x="168752" y="577"/>
                  </a:cubicBezTo>
                  <a:moveTo>
                    <a:pt x="136442" y="17944"/>
                  </a:moveTo>
                  <a:cubicBezTo>
                    <a:pt x="104991" y="26436"/>
                    <a:pt x="75628" y="44940"/>
                    <a:pt x="56973" y="71971"/>
                  </a:cubicBezTo>
                  <a:cubicBezTo>
                    <a:pt x="44409" y="89744"/>
                    <a:pt x="37182" y="110789"/>
                    <a:pt x="33469" y="132089"/>
                  </a:cubicBezTo>
                  <a:cubicBezTo>
                    <a:pt x="31706" y="145384"/>
                    <a:pt x="30975" y="159886"/>
                    <a:pt x="37622" y="172032"/>
                  </a:cubicBezTo>
                  <a:cubicBezTo>
                    <a:pt x="40697" y="178065"/>
                    <a:pt x="46068" y="182624"/>
                    <a:pt x="48713" y="188889"/>
                  </a:cubicBezTo>
                  <a:cubicBezTo>
                    <a:pt x="51231" y="194446"/>
                    <a:pt x="49444" y="201964"/>
                    <a:pt x="44026" y="205131"/>
                  </a:cubicBezTo>
                  <a:cubicBezTo>
                    <a:pt x="38945" y="208773"/>
                    <a:pt x="31764" y="207381"/>
                    <a:pt x="27170" y="203588"/>
                  </a:cubicBezTo>
                  <a:cubicBezTo>
                    <a:pt x="20545" y="198390"/>
                    <a:pt x="17738" y="189910"/>
                    <a:pt x="16322" y="181905"/>
                  </a:cubicBezTo>
                  <a:cubicBezTo>
                    <a:pt x="13527" y="163876"/>
                    <a:pt x="17158" y="145639"/>
                    <a:pt x="21752" y="128237"/>
                  </a:cubicBezTo>
                  <a:cubicBezTo>
                    <a:pt x="18155" y="129734"/>
                    <a:pt x="18678" y="134711"/>
                    <a:pt x="17320" y="137866"/>
                  </a:cubicBezTo>
                  <a:cubicBezTo>
                    <a:pt x="9466" y="168320"/>
                    <a:pt x="9524" y="200873"/>
                    <a:pt x="18132" y="231164"/>
                  </a:cubicBezTo>
                  <a:cubicBezTo>
                    <a:pt x="26265" y="260098"/>
                    <a:pt x="42866" y="286966"/>
                    <a:pt x="66834" y="305389"/>
                  </a:cubicBezTo>
                  <a:cubicBezTo>
                    <a:pt x="84886" y="319670"/>
                    <a:pt x="107010" y="327791"/>
                    <a:pt x="129400" y="332188"/>
                  </a:cubicBezTo>
                  <a:cubicBezTo>
                    <a:pt x="142904" y="334462"/>
                    <a:pt x="157591" y="335367"/>
                    <a:pt x="170248" y="329218"/>
                  </a:cubicBezTo>
                  <a:cubicBezTo>
                    <a:pt x="176525" y="326074"/>
                    <a:pt x="181223" y="320598"/>
                    <a:pt x="187372" y="317269"/>
                  </a:cubicBezTo>
                  <a:cubicBezTo>
                    <a:pt x="192546" y="314577"/>
                    <a:pt x="199286" y="315459"/>
                    <a:pt x="203335" y="319728"/>
                  </a:cubicBezTo>
                  <a:cubicBezTo>
                    <a:pt x="208011" y="324392"/>
                    <a:pt x="208092" y="332385"/>
                    <a:pt x="204287" y="337606"/>
                  </a:cubicBezTo>
                  <a:cubicBezTo>
                    <a:pt x="200180" y="343198"/>
                    <a:pt x="193567" y="346307"/>
                    <a:pt x="187035" y="348105"/>
                  </a:cubicBezTo>
                  <a:cubicBezTo>
                    <a:pt x="172627" y="351713"/>
                    <a:pt x="157557" y="350089"/>
                    <a:pt x="143136" y="347467"/>
                  </a:cubicBezTo>
                  <a:cubicBezTo>
                    <a:pt x="137858" y="346632"/>
                    <a:pt x="132857" y="344288"/>
                    <a:pt x="127463" y="344300"/>
                  </a:cubicBezTo>
                  <a:cubicBezTo>
                    <a:pt x="130352" y="347154"/>
                    <a:pt x="134586" y="347652"/>
                    <a:pt x="138310" y="348766"/>
                  </a:cubicBezTo>
                  <a:cubicBezTo>
                    <a:pt x="166606" y="355739"/>
                    <a:pt x="196641" y="355785"/>
                    <a:pt x="224983" y="349010"/>
                  </a:cubicBezTo>
                  <a:cubicBezTo>
                    <a:pt x="257594" y="341167"/>
                    <a:pt x="288454" y="322814"/>
                    <a:pt x="307828" y="295006"/>
                  </a:cubicBezTo>
                  <a:cubicBezTo>
                    <a:pt x="320381" y="277743"/>
                    <a:pt x="327295" y="257116"/>
                    <a:pt x="331564" y="236396"/>
                  </a:cubicBezTo>
                  <a:cubicBezTo>
                    <a:pt x="333838" y="221094"/>
                    <a:pt x="334987" y="203797"/>
                    <a:pt x="325694" y="190455"/>
                  </a:cubicBezTo>
                  <a:cubicBezTo>
                    <a:pt x="321367" y="184086"/>
                    <a:pt x="314418" y="177960"/>
                    <a:pt x="315810" y="169457"/>
                  </a:cubicBezTo>
                  <a:cubicBezTo>
                    <a:pt x="316401" y="161510"/>
                    <a:pt x="325300" y="156486"/>
                    <a:pt x="332608" y="159074"/>
                  </a:cubicBezTo>
                  <a:cubicBezTo>
                    <a:pt x="342156" y="162171"/>
                    <a:pt x="346623" y="172403"/>
                    <a:pt x="348572" y="181476"/>
                  </a:cubicBezTo>
                  <a:cubicBezTo>
                    <a:pt x="352284" y="200270"/>
                    <a:pt x="348595" y="219586"/>
                    <a:pt x="343630" y="237788"/>
                  </a:cubicBezTo>
                  <a:cubicBezTo>
                    <a:pt x="344929" y="237591"/>
                    <a:pt x="345729" y="236860"/>
                    <a:pt x="346031" y="235607"/>
                  </a:cubicBezTo>
                  <a:cubicBezTo>
                    <a:pt x="354593" y="208878"/>
                    <a:pt x="356078" y="180049"/>
                    <a:pt x="351136" y="152461"/>
                  </a:cubicBezTo>
                  <a:cubicBezTo>
                    <a:pt x="345463" y="120128"/>
                    <a:pt x="330520" y="88596"/>
                    <a:pt x="305659" y="66635"/>
                  </a:cubicBezTo>
                  <a:cubicBezTo>
                    <a:pt x="290739" y="53026"/>
                    <a:pt x="272351" y="43432"/>
                    <a:pt x="252907" y="38130"/>
                  </a:cubicBezTo>
                  <a:cubicBezTo>
                    <a:pt x="236712" y="33316"/>
                    <a:pt x="219183" y="29986"/>
                    <a:pt x="202465" y="34128"/>
                  </a:cubicBezTo>
                  <a:cubicBezTo>
                    <a:pt x="194240" y="35926"/>
                    <a:pt x="187847" y="41692"/>
                    <a:pt x="181258" y="46529"/>
                  </a:cubicBezTo>
                  <a:cubicBezTo>
                    <a:pt x="175678" y="50834"/>
                    <a:pt x="166745" y="51124"/>
                    <a:pt x="161710" y="45799"/>
                  </a:cubicBezTo>
                  <a:cubicBezTo>
                    <a:pt x="157174" y="40972"/>
                    <a:pt x="157591" y="32991"/>
                    <a:pt x="161501" y="27909"/>
                  </a:cubicBezTo>
                  <a:cubicBezTo>
                    <a:pt x="166698" y="21065"/>
                    <a:pt x="175295" y="17898"/>
                    <a:pt x="183485" y="16424"/>
                  </a:cubicBezTo>
                  <a:cubicBezTo>
                    <a:pt x="196560" y="14475"/>
                    <a:pt x="209925" y="15751"/>
                    <a:pt x="222825" y="18327"/>
                  </a:cubicBezTo>
                  <a:cubicBezTo>
                    <a:pt x="227942" y="19208"/>
                    <a:pt x="232721" y="21564"/>
                    <a:pt x="237930" y="21946"/>
                  </a:cubicBezTo>
                  <a:cubicBezTo>
                    <a:pt x="236851" y="21041"/>
                    <a:pt x="235796" y="20032"/>
                    <a:pt x="234427" y="19603"/>
                  </a:cubicBezTo>
                  <a:cubicBezTo>
                    <a:pt x="202871" y="9417"/>
                    <a:pt x="168346" y="9034"/>
                    <a:pt x="136442" y="17944"/>
                  </a:cubicBezTo>
                  <a:close/>
                </a:path>
              </a:pathLst>
            </a:custGeom>
            <a:solidFill>
              <a:srgbClr val="FEFFFE"/>
            </a:solidFill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179E6AF-2A6D-4488-A27A-739625B992FB}"/>
                </a:ext>
              </a:extLst>
            </p:cNvPr>
            <p:cNvSpPr/>
            <p:nvPr/>
          </p:nvSpPr>
          <p:spPr>
            <a:xfrm>
              <a:off x="9931822" y="2199956"/>
              <a:ext cx="212475" cy="203471"/>
            </a:xfrm>
            <a:custGeom>
              <a:avLst/>
              <a:gdLst>
                <a:gd name="connsiteX0" fmla="*/ 63792 w 212475"/>
                <a:gd name="connsiteY0" fmla="*/ 3365 h 203471"/>
                <a:gd name="connsiteX1" fmla="*/ 87053 w 212475"/>
                <a:gd name="connsiteY1" fmla="*/ 2460 h 203471"/>
                <a:gd name="connsiteX2" fmla="*/ 94489 w 212475"/>
                <a:gd name="connsiteY2" fmla="*/ 19189 h 203471"/>
                <a:gd name="connsiteX3" fmla="*/ 79825 w 212475"/>
                <a:gd name="connsiteY3" fmla="*/ 52996 h 203471"/>
                <a:gd name="connsiteX4" fmla="*/ 49349 w 212475"/>
                <a:gd name="connsiteY4" fmla="*/ 76430 h 203471"/>
                <a:gd name="connsiteX5" fmla="*/ 57585 w 212475"/>
                <a:gd name="connsiteY5" fmla="*/ 84412 h 203471"/>
                <a:gd name="connsiteX6" fmla="*/ 77447 w 212475"/>
                <a:gd name="connsiteY6" fmla="*/ 75015 h 203471"/>
                <a:gd name="connsiteX7" fmla="*/ 83480 w 212475"/>
                <a:gd name="connsiteY7" fmla="*/ 62462 h 203471"/>
                <a:gd name="connsiteX8" fmla="*/ 96566 w 212475"/>
                <a:gd name="connsiteY8" fmla="*/ 45339 h 203471"/>
                <a:gd name="connsiteX9" fmla="*/ 106682 w 212475"/>
                <a:gd name="connsiteY9" fmla="*/ 46696 h 203471"/>
                <a:gd name="connsiteX10" fmla="*/ 104629 w 212475"/>
                <a:gd name="connsiteY10" fmla="*/ 60502 h 203471"/>
                <a:gd name="connsiteX11" fmla="*/ 92691 w 212475"/>
                <a:gd name="connsiteY11" fmla="*/ 76442 h 203471"/>
                <a:gd name="connsiteX12" fmla="*/ 90858 w 212475"/>
                <a:gd name="connsiteY12" fmla="*/ 91779 h 203471"/>
                <a:gd name="connsiteX13" fmla="*/ 106276 w 212475"/>
                <a:gd name="connsiteY13" fmla="*/ 82985 h 203471"/>
                <a:gd name="connsiteX14" fmla="*/ 132669 w 212475"/>
                <a:gd name="connsiteY14" fmla="*/ 65212 h 203471"/>
                <a:gd name="connsiteX15" fmla="*/ 132472 w 212475"/>
                <a:gd name="connsiteY15" fmla="*/ 55153 h 203471"/>
                <a:gd name="connsiteX16" fmla="*/ 148574 w 212475"/>
                <a:gd name="connsiteY16" fmla="*/ 10442 h 203471"/>
                <a:gd name="connsiteX17" fmla="*/ 175849 w 212475"/>
                <a:gd name="connsiteY17" fmla="*/ 662 h 203471"/>
                <a:gd name="connsiteX18" fmla="*/ 188355 w 212475"/>
                <a:gd name="connsiteY18" fmla="*/ 12472 h 203471"/>
                <a:gd name="connsiteX19" fmla="*/ 182926 w 212475"/>
                <a:gd name="connsiteY19" fmla="*/ 37775 h 203471"/>
                <a:gd name="connsiteX20" fmla="*/ 151858 w 212475"/>
                <a:gd name="connsiteY20" fmla="*/ 68309 h 203471"/>
                <a:gd name="connsiteX21" fmla="*/ 159816 w 212475"/>
                <a:gd name="connsiteY21" fmla="*/ 78020 h 203471"/>
                <a:gd name="connsiteX22" fmla="*/ 178053 w 212475"/>
                <a:gd name="connsiteY22" fmla="*/ 76453 h 203471"/>
                <a:gd name="connsiteX23" fmla="*/ 189098 w 212475"/>
                <a:gd name="connsiteY23" fmla="*/ 82637 h 203471"/>
                <a:gd name="connsiteX24" fmla="*/ 183761 w 212475"/>
                <a:gd name="connsiteY24" fmla="*/ 91953 h 203471"/>
                <a:gd name="connsiteX25" fmla="*/ 159897 w 212475"/>
                <a:gd name="connsiteY25" fmla="*/ 92452 h 203471"/>
                <a:gd name="connsiteX26" fmla="*/ 136416 w 212475"/>
                <a:gd name="connsiteY26" fmla="*/ 108519 h 203471"/>
                <a:gd name="connsiteX27" fmla="*/ 126462 w 212475"/>
                <a:gd name="connsiteY27" fmla="*/ 151061 h 203471"/>
                <a:gd name="connsiteX28" fmla="*/ 145245 w 212475"/>
                <a:gd name="connsiteY28" fmla="*/ 182164 h 203471"/>
                <a:gd name="connsiteX29" fmla="*/ 184886 w 212475"/>
                <a:gd name="connsiteY29" fmla="*/ 177802 h 203471"/>
                <a:gd name="connsiteX30" fmla="*/ 192079 w 212475"/>
                <a:gd name="connsiteY30" fmla="*/ 139889 h 203471"/>
                <a:gd name="connsiteX31" fmla="*/ 178993 w 212475"/>
                <a:gd name="connsiteY31" fmla="*/ 128717 h 203471"/>
                <a:gd name="connsiteX32" fmla="*/ 162566 w 212475"/>
                <a:gd name="connsiteY32" fmla="*/ 139193 h 203471"/>
                <a:gd name="connsiteX33" fmla="*/ 168993 w 212475"/>
                <a:gd name="connsiteY33" fmla="*/ 153834 h 203471"/>
                <a:gd name="connsiteX34" fmla="*/ 168668 w 212475"/>
                <a:gd name="connsiteY34" fmla="*/ 163950 h 203471"/>
                <a:gd name="connsiteX35" fmla="*/ 152530 w 212475"/>
                <a:gd name="connsiteY35" fmla="*/ 160957 h 203471"/>
                <a:gd name="connsiteX36" fmla="*/ 152426 w 212475"/>
                <a:gd name="connsiteY36" fmla="*/ 123311 h 203471"/>
                <a:gd name="connsiteX37" fmla="*/ 201140 w 212475"/>
                <a:gd name="connsiteY37" fmla="*/ 122835 h 203471"/>
                <a:gd name="connsiteX38" fmla="*/ 205873 w 212475"/>
                <a:gd name="connsiteY38" fmla="*/ 177941 h 203471"/>
                <a:gd name="connsiteX39" fmla="*/ 169236 w 212475"/>
                <a:gd name="connsiteY39" fmla="*/ 202873 h 203471"/>
                <a:gd name="connsiteX40" fmla="*/ 123295 w 212475"/>
                <a:gd name="connsiteY40" fmla="*/ 187849 h 203471"/>
                <a:gd name="connsiteX41" fmla="*/ 122611 w 212475"/>
                <a:gd name="connsiteY41" fmla="*/ 100422 h 203471"/>
                <a:gd name="connsiteX42" fmla="*/ 143713 w 212475"/>
                <a:gd name="connsiteY42" fmla="*/ 83994 h 203471"/>
                <a:gd name="connsiteX43" fmla="*/ 138551 w 212475"/>
                <a:gd name="connsiteY43" fmla="*/ 77405 h 203471"/>
                <a:gd name="connsiteX44" fmla="*/ 92041 w 212475"/>
                <a:gd name="connsiteY44" fmla="*/ 107034 h 203471"/>
                <a:gd name="connsiteX45" fmla="*/ 89419 w 212475"/>
                <a:gd name="connsiteY45" fmla="*/ 113612 h 203471"/>
                <a:gd name="connsiteX46" fmla="*/ 76496 w 212475"/>
                <a:gd name="connsiteY46" fmla="*/ 171549 h 203471"/>
                <a:gd name="connsiteX47" fmla="*/ 46367 w 212475"/>
                <a:gd name="connsiteY47" fmla="*/ 200552 h 203471"/>
                <a:gd name="connsiteX48" fmla="*/ 12990 w 212475"/>
                <a:gd name="connsiteY48" fmla="*/ 198452 h 203471"/>
                <a:gd name="connsiteX49" fmla="*/ 78 w 212475"/>
                <a:gd name="connsiteY49" fmla="*/ 170134 h 203471"/>
                <a:gd name="connsiteX50" fmla="*/ 19139 w 212475"/>
                <a:gd name="connsiteY50" fmla="*/ 135005 h 203471"/>
                <a:gd name="connsiteX51" fmla="*/ 65080 w 212475"/>
                <a:gd name="connsiteY51" fmla="*/ 105677 h 203471"/>
                <a:gd name="connsiteX52" fmla="*/ 74837 w 212475"/>
                <a:gd name="connsiteY52" fmla="*/ 100120 h 203471"/>
                <a:gd name="connsiteX53" fmla="*/ 76380 w 212475"/>
                <a:gd name="connsiteY53" fmla="*/ 90920 h 203471"/>
                <a:gd name="connsiteX54" fmla="*/ 47945 w 212475"/>
                <a:gd name="connsiteY54" fmla="*/ 96141 h 203471"/>
                <a:gd name="connsiteX55" fmla="*/ 32747 w 212475"/>
                <a:gd name="connsiteY55" fmla="*/ 77950 h 203471"/>
                <a:gd name="connsiteX56" fmla="*/ 13211 w 212475"/>
                <a:gd name="connsiteY56" fmla="*/ 68251 h 203471"/>
                <a:gd name="connsiteX57" fmla="*/ 10415 w 212475"/>
                <a:gd name="connsiteY57" fmla="*/ 32322 h 203471"/>
                <a:gd name="connsiteX58" fmla="*/ 21215 w 212475"/>
                <a:gd name="connsiteY58" fmla="*/ 26440 h 203471"/>
                <a:gd name="connsiteX59" fmla="*/ 23072 w 212475"/>
                <a:gd name="connsiteY59" fmla="*/ 31951 h 203471"/>
                <a:gd name="connsiteX60" fmla="*/ 21633 w 212475"/>
                <a:gd name="connsiteY60" fmla="*/ 53935 h 203471"/>
                <a:gd name="connsiteX61" fmla="*/ 32074 w 212475"/>
                <a:gd name="connsiteY61" fmla="*/ 63588 h 203471"/>
                <a:gd name="connsiteX62" fmla="*/ 41019 w 212475"/>
                <a:gd name="connsiteY62" fmla="*/ 29306 h 203471"/>
                <a:gd name="connsiteX63" fmla="*/ 63792 w 212475"/>
                <a:gd name="connsiteY63" fmla="*/ 3365 h 203471"/>
                <a:gd name="connsiteX64" fmla="*/ 70741 w 212475"/>
                <a:gd name="connsiteY64" fmla="*/ 14920 h 203471"/>
                <a:gd name="connsiteX65" fmla="*/ 55776 w 212475"/>
                <a:gd name="connsiteY65" fmla="*/ 34724 h 203471"/>
                <a:gd name="connsiteX66" fmla="*/ 48246 w 212475"/>
                <a:gd name="connsiteY66" fmla="*/ 61406 h 203471"/>
                <a:gd name="connsiteX67" fmla="*/ 55625 w 212475"/>
                <a:gd name="connsiteY67" fmla="*/ 56696 h 203471"/>
                <a:gd name="connsiteX68" fmla="*/ 77203 w 212475"/>
                <a:gd name="connsiteY68" fmla="*/ 29480 h 203471"/>
                <a:gd name="connsiteX69" fmla="*/ 79547 w 212475"/>
                <a:gd name="connsiteY69" fmla="*/ 17136 h 203471"/>
                <a:gd name="connsiteX70" fmla="*/ 70741 w 212475"/>
                <a:gd name="connsiteY70" fmla="*/ 14920 h 203471"/>
                <a:gd name="connsiteX71" fmla="*/ 161429 w 212475"/>
                <a:gd name="connsiteY71" fmla="*/ 18563 h 203471"/>
                <a:gd name="connsiteX72" fmla="*/ 148876 w 212475"/>
                <a:gd name="connsiteY72" fmla="*/ 53309 h 203471"/>
                <a:gd name="connsiteX73" fmla="*/ 172369 w 212475"/>
                <a:gd name="connsiteY73" fmla="*/ 26162 h 203471"/>
                <a:gd name="connsiteX74" fmla="*/ 172021 w 212475"/>
                <a:gd name="connsiteY74" fmla="*/ 14769 h 203471"/>
                <a:gd name="connsiteX75" fmla="*/ 161429 w 212475"/>
                <a:gd name="connsiteY75" fmla="*/ 18563 h 203471"/>
                <a:gd name="connsiteX76" fmla="*/ 37237 w 212475"/>
                <a:gd name="connsiteY76" fmla="*/ 140434 h 203471"/>
                <a:gd name="connsiteX77" fmla="*/ 18408 w 212475"/>
                <a:gd name="connsiteY77" fmla="*/ 166769 h 203471"/>
                <a:gd name="connsiteX78" fmla="*/ 21494 w 212475"/>
                <a:gd name="connsiteY78" fmla="*/ 184009 h 203471"/>
                <a:gd name="connsiteX79" fmla="*/ 40102 w 212475"/>
                <a:gd name="connsiteY79" fmla="*/ 185065 h 203471"/>
                <a:gd name="connsiteX80" fmla="*/ 62864 w 212475"/>
                <a:gd name="connsiteY80" fmla="*/ 159089 h 203471"/>
                <a:gd name="connsiteX81" fmla="*/ 72922 w 212475"/>
                <a:gd name="connsiteY81" fmla="*/ 117568 h 203471"/>
                <a:gd name="connsiteX82" fmla="*/ 37237 w 212475"/>
                <a:gd name="connsiteY82" fmla="*/ 140434 h 20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12475" h="203471">
                  <a:moveTo>
                    <a:pt x="63792" y="3365"/>
                  </a:moveTo>
                  <a:cubicBezTo>
                    <a:pt x="70846" y="-347"/>
                    <a:pt x="79860" y="-1461"/>
                    <a:pt x="87053" y="2460"/>
                  </a:cubicBezTo>
                  <a:cubicBezTo>
                    <a:pt x="92807" y="5755"/>
                    <a:pt x="95058" y="12890"/>
                    <a:pt x="94489" y="19189"/>
                  </a:cubicBezTo>
                  <a:cubicBezTo>
                    <a:pt x="93468" y="31696"/>
                    <a:pt x="87424" y="43227"/>
                    <a:pt x="79825" y="52996"/>
                  </a:cubicBezTo>
                  <a:cubicBezTo>
                    <a:pt x="71611" y="62926"/>
                    <a:pt x="61484" y="71720"/>
                    <a:pt x="49349" y="76430"/>
                  </a:cubicBezTo>
                  <a:cubicBezTo>
                    <a:pt x="50277" y="80305"/>
                    <a:pt x="53200" y="84435"/>
                    <a:pt x="57585" y="84412"/>
                  </a:cubicBezTo>
                  <a:cubicBezTo>
                    <a:pt x="65266" y="84690"/>
                    <a:pt x="71925" y="79841"/>
                    <a:pt x="77447" y="75015"/>
                  </a:cubicBezTo>
                  <a:cubicBezTo>
                    <a:pt x="81415" y="71998"/>
                    <a:pt x="81623" y="66720"/>
                    <a:pt x="83480" y="62462"/>
                  </a:cubicBezTo>
                  <a:cubicBezTo>
                    <a:pt x="86183" y="55803"/>
                    <a:pt x="89860" y="48703"/>
                    <a:pt x="96566" y="45339"/>
                  </a:cubicBezTo>
                  <a:cubicBezTo>
                    <a:pt x="99710" y="43668"/>
                    <a:pt x="104513" y="43343"/>
                    <a:pt x="106682" y="46696"/>
                  </a:cubicBezTo>
                  <a:cubicBezTo>
                    <a:pt x="109049" y="51221"/>
                    <a:pt x="106903" y="56406"/>
                    <a:pt x="104629" y="60502"/>
                  </a:cubicBezTo>
                  <a:cubicBezTo>
                    <a:pt x="101520" y="66441"/>
                    <a:pt x="96601" y="71094"/>
                    <a:pt x="92691" y="76442"/>
                  </a:cubicBezTo>
                  <a:cubicBezTo>
                    <a:pt x="91218" y="81407"/>
                    <a:pt x="90951" y="86628"/>
                    <a:pt x="90858" y="91779"/>
                  </a:cubicBezTo>
                  <a:cubicBezTo>
                    <a:pt x="96287" y="89377"/>
                    <a:pt x="101160" y="85955"/>
                    <a:pt x="106276" y="82985"/>
                  </a:cubicBezTo>
                  <a:cubicBezTo>
                    <a:pt x="115174" y="77231"/>
                    <a:pt x="124409" y="71871"/>
                    <a:pt x="132669" y="65212"/>
                  </a:cubicBezTo>
                  <a:cubicBezTo>
                    <a:pt x="133620" y="61998"/>
                    <a:pt x="132321" y="58495"/>
                    <a:pt x="132472" y="55153"/>
                  </a:cubicBezTo>
                  <a:cubicBezTo>
                    <a:pt x="131961" y="38981"/>
                    <a:pt x="137553" y="22403"/>
                    <a:pt x="148574" y="10442"/>
                  </a:cubicBezTo>
                  <a:cubicBezTo>
                    <a:pt x="155431" y="3214"/>
                    <a:pt x="165756" y="-1879"/>
                    <a:pt x="175849" y="662"/>
                  </a:cubicBezTo>
                  <a:cubicBezTo>
                    <a:pt x="181905" y="1764"/>
                    <a:pt x="186650" y="6683"/>
                    <a:pt x="188355" y="12472"/>
                  </a:cubicBezTo>
                  <a:cubicBezTo>
                    <a:pt x="190513" y="21208"/>
                    <a:pt x="187520" y="30338"/>
                    <a:pt x="182926" y="37775"/>
                  </a:cubicBezTo>
                  <a:cubicBezTo>
                    <a:pt x="175014" y="50153"/>
                    <a:pt x="163505" y="59608"/>
                    <a:pt x="151858" y="68309"/>
                  </a:cubicBezTo>
                  <a:cubicBezTo>
                    <a:pt x="153412" y="72184"/>
                    <a:pt x="155628" y="76581"/>
                    <a:pt x="159816" y="78020"/>
                  </a:cubicBezTo>
                  <a:cubicBezTo>
                    <a:pt x="165814" y="76871"/>
                    <a:pt x="171916" y="75235"/>
                    <a:pt x="178053" y="76453"/>
                  </a:cubicBezTo>
                  <a:cubicBezTo>
                    <a:pt x="182160" y="77312"/>
                    <a:pt x="187091" y="78542"/>
                    <a:pt x="189098" y="82637"/>
                  </a:cubicBezTo>
                  <a:cubicBezTo>
                    <a:pt x="190954" y="86628"/>
                    <a:pt x="187404" y="90711"/>
                    <a:pt x="183761" y="91953"/>
                  </a:cubicBezTo>
                  <a:cubicBezTo>
                    <a:pt x="176011" y="94482"/>
                    <a:pt x="167809" y="93055"/>
                    <a:pt x="159897" y="92452"/>
                  </a:cubicBezTo>
                  <a:cubicBezTo>
                    <a:pt x="150477" y="94702"/>
                    <a:pt x="142286" y="100932"/>
                    <a:pt x="136416" y="108519"/>
                  </a:cubicBezTo>
                  <a:cubicBezTo>
                    <a:pt x="127298" y="120503"/>
                    <a:pt x="124478" y="136362"/>
                    <a:pt x="126462" y="151061"/>
                  </a:cubicBezTo>
                  <a:cubicBezTo>
                    <a:pt x="128353" y="163254"/>
                    <a:pt x="134479" y="175540"/>
                    <a:pt x="145245" y="182164"/>
                  </a:cubicBezTo>
                  <a:cubicBezTo>
                    <a:pt x="157368" y="189926"/>
                    <a:pt x="174840" y="188278"/>
                    <a:pt x="184886" y="177802"/>
                  </a:cubicBezTo>
                  <a:cubicBezTo>
                    <a:pt x="194365" y="168022"/>
                    <a:pt x="197358" y="152453"/>
                    <a:pt x="192079" y="139889"/>
                  </a:cubicBezTo>
                  <a:cubicBezTo>
                    <a:pt x="189840" y="134367"/>
                    <a:pt x="185026" y="129657"/>
                    <a:pt x="178993" y="128717"/>
                  </a:cubicBezTo>
                  <a:cubicBezTo>
                    <a:pt x="171951" y="127128"/>
                    <a:pt x="163586" y="131710"/>
                    <a:pt x="162566" y="139193"/>
                  </a:cubicBezTo>
                  <a:cubicBezTo>
                    <a:pt x="161545" y="144947"/>
                    <a:pt x="165582" y="149715"/>
                    <a:pt x="168993" y="153834"/>
                  </a:cubicBezTo>
                  <a:cubicBezTo>
                    <a:pt x="171626" y="156560"/>
                    <a:pt x="171939" y="161595"/>
                    <a:pt x="168668" y="163950"/>
                  </a:cubicBezTo>
                  <a:cubicBezTo>
                    <a:pt x="163598" y="167419"/>
                    <a:pt x="156568" y="164983"/>
                    <a:pt x="152530" y="160957"/>
                  </a:cubicBezTo>
                  <a:cubicBezTo>
                    <a:pt x="142565" y="151119"/>
                    <a:pt x="142878" y="133358"/>
                    <a:pt x="152426" y="123311"/>
                  </a:cubicBezTo>
                  <a:cubicBezTo>
                    <a:pt x="164561" y="109389"/>
                    <a:pt x="188726" y="109123"/>
                    <a:pt x="201140" y="122835"/>
                  </a:cubicBezTo>
                  <a:cubicBezTo>
                    <a:pt x="214412" y="137534"/>
                    <a:pt x="216082" y="161096"/>
                    <a:pt x="205873" y="177941"/>
                  </a:cubicBezTo>
                  <a:cubicBezTo>
                    <a:pt x="198216" y="191167"/>
                    <a:pt x="184411" y="200715"/>
                    <a:pt x="169236" y="202873"/>
                  </a:cubicBezTo>
                  <a:cubicBezTo>
                    <a:pt x="152728" y="205320"/>
                    <a:pt x="134896" y="200088"/>
                    <a:pt x="123295" y="187849"/>
                  </a:cubicBezTo>
                  <a:cubicBezTo>
                    <a:pt x="100603" y="164739"/>
                    <a:pt x="100963" y="124100"/>
                    <a:pt x="122611" y="100422"/>
                  </a:cubicBezTo>
                  <a:cubicBezTo>
                    <a:pt x="128400" y="93496"/>
                    <a:pt x="136045" y="88565"/>
                    <a:pt x="143713" y="83994"/>
                  </a:cubicBezTo>
                  <a:cubicBezTo>
                    <a:pt x="142054" y="81755"/>
                    <a:pt x="140314" y="79574"/>
                    <a:pt x="138551" y="77405"/>
                  </a:cubicBezTo>
                  <a:cubicBezTo>
                    <a:pt x="123655" y="88205"/>
                    <a:pt x="108074" y="98020"/>
                    <a:pt x="92041" y="107034"/>
                  </a:cubicBezTo>
                  <a:cubicBezTo>
                    <a:pt x="89327" y="108032"/>
                    <a:pt x="89814" y="111304"/>
                    <a:pt x="89419" y="113612"/>
                  </a:cubicBezTo>
                  <a:cubicBezTo>
                    <a:pt x="87992" y="133346"/>
                    <a:pt x="86310" y="153915"/>
                    <a:pt x="76496" y="171549"/>
                  </a:cubicBezTo>
                  <a:cubicBezTo>
                    <a:pt x="69860" y="184009"/>
                    <a:pt x="59825" y="195425"/>
                    <a:pt x="46367" y="200552"/>
                  </a:cubicBezTo>
                  <a:cubicBezTo>
                    <a:pt x="35694" y="204578"/>
                    <a:pt x="22782" y="204938"/>
                    <a:pt x="12990" y="198452"/>
                  </a:cubicBezTo>
                  <a:cubicBezTo>
                    <a:pt x="3616" y="192571"/>
                    <a:pt x="-641" y="180830"/>
                    <a:pt x="78" y="170134"/>
                  </a:cubicBezTo>
                  <a:cubicBezTo>
                    <a:pt x="1563" y="156525"/>
                    <a:pt x="9301" y="144240"/>
                    <a:pt x="19139" y="135005"/>
                  </a:cubicBezTo>
                  <a:cubicBezTo>
                    <a:pt x="32643" y="122673"/>
                    <a:pt x="49012" y="114146"/>
                    <a:pt x="65080" y="105677"/>
                  </a:cubicBezTo>
                  <a:cubicBezTo>
                    <a:pt x="68351" y="103856"/>
                    <a:pt x="71913" y="102475"/>
                    <a:pt x="74837" y="100120"/>
                  </a:cubicBezTo>
                  <a:cubicBezTo>
                    <a:pt x="75916" y="97173"/>
                    <a:pt x="76078" y="94006"/>
                    <a:pt x="76380" y="90920"/>
                  </a:cubicBezTo>
                  <a:cubicBezTo>
                    <a:pt x="68050" y="95955"/>
                    <a:pt x="57527" y="100004"/>
                    <a:pt x="47945" y="96141"/>
                  </a:cubicBezTo>
                  <a:cubicBezTo>
                    <a:pt x="40114" y="93124"/>
                    <a:pt x="35241" y="85630"/>
                    <a:pt x="32747" y="77950"/>
                  </a:cubicBezTo>
                  <a:cubicBezTo>
                    <a:pt x="25357" y="77161"/>
                    <a:pt x="17921" y="74214"/>
                    <a:pt x="13211" y="68251"/>
                  </a:cubicBezTo>
                  <a:cubicBezTo>
                    <a:pt x="4997" y="58402"/>
                    <a:pt x="4475" y="43424"/>
                    <a:pt x="10415" y="32322"/>
                  </a:cubicBezTo>
                  <a:cubicBezTo>
                    <a:pt x="12398" y="28320"/>
                    <a:pt x="16853" y="26173"/>
                    <a:pt x="21215" y="26440"/>
                  </a:cubicBezTo>
                  <a:cubicBezTo>
                    <a:pt x="22062" y="28157"/>
                    <a:pt x="23652" y="29863"/>
                    <a:pt x="23072" y="31951"/>
                  </a:cubicBezTo>
                  <a:cubicBezTo>
                    <a:pt x="21772" y="39155"/>
                    <a:pt x="19243" y="46638"/>
                    <a:pt x="21633" y="53935"/>
                  </a:cubicBezTo>
                  <a:cubicBezTo>
                    <a:pt x="22816" y="58924"/>
                    <a:pt x="26946" y="62903"/>
                    <a:pt x="32074" y="63588"/>
                  </a:cubicBezTo>
                  <a:cubicBezTo>
                    <a:pt x="33165" y="51777"/>
                    <a:pt x="35462" y="39921"/>
                    <a:pt x="41019" y="29306"/>
                  </a:cubicBezTo>
                  <a:cubicBezTo>
                    <a:pt x="46251" y="18981"/>
                    <a:pt x="53397" y="8969"/>
                    <a:pt x="63792" y="3365"/>
                  </a:cubicBezTo>
                  <a:moveTo>
                    <a:pt x="70741" y="14920"/>
                  </a:moveTo>
                  <a:cubicBezTo>
                    <a:pt x="63734" y="19688"/>
                    <a:pt x="59465" y="27310"/>
                    <a:pt x="55776" y="34724"/>
                  </a:cubicBezTo>
                  <a:cubicBezTo>
                    <a:pt x="51808" y="43088"/>
                    <a:pt x="48606" y="52079"/>
                    <a:pt x="48246" y="61406"/>
                  </a:cubicBezTo>
                  <a:cubicBezTo>
                    <a:pt x="50926" y="60223"/>
                    <a:pt x="53455" y="58680"/>
                    <a:pt x="55625" y="56696"/>
                  </a:cubicBezTo>
                  <a:cubicBezTo>
                    <a:pt x="64395" y="49063"/>
                    <a:pt x="72064" y="39967"/>
                    <a:pt x="77203" y="29480"/>
                  </a:cubicBezTo>
                  <a:cubicBezTo>
                    <a:pt x="79013" y="25686"/>
                    <a:pt x="80579" y="21382"/>
                    <a:pt x="79547" y="17136"/>
                  </a:cubicBezTo>
                  <a:cubicBezTo>
                    <a:pt x="78213" y="13690"/>
                    <a:pt x="73560" y="12785"/>
                    <a:pt x="70741" y="14920"/>
                  </a:cubicBezTo>
                  <a:moveTo>
                    <a:pt x="161429" y="18563"/>
                  </a:moveTo>
                  <a:cubicBezTo>
                    <a:pt x="153238" y="28099"/>
                    <a:pt x="148737" y="40745"/>
                    <a:pt x="148876" y="53309"/>
                  </a:cubicBezTo>
                  <a:cubicBezTo>
                    <a:pt x="158111" y="45687"/>
                    <a:pt x="166626" y="36754"/>
                    <a:pt x="172369" y="26162"/>
                  </a:cubicBezTo>
                  <a:cubicBezTo>
                    <a:pt x="174016" y="22774"/>
                    <a:pt x="176197" y="17240"/>
                    <a:pt x="172021" y="14769"/>
                  </a:cubicBezTo>
                  <a:cubicBezTo>
                    <a:pt x="168215" y="12809"/>
                    <a:pt x="163923" y="15686"/>
                    <a:pt x="161429" y="18563"/>
                  </a:cubicBezTo>
                  <a:moveTo>
                    <a:pt x="37237" y="140434"/>
                  </a:moveTo>
                  <a:cubicBezTo>
                    <a:pt x="29186" y="147662"/>
                    <a:pt x="21331" y="156085"/>
                    <a:pt x="18408" y="166769"/>
                  </a:cubicBezTo>
                  <a:cubicBezTo>
                    <a:pt x="17004" y="172500"/>
                    <a:pt x="16679" y="179740"/>
                    <a:pt x="21494" y="184009"/>
                  </a:cubicBezTo>
                  <a:cubicBezTo>
                    <a:pt x="26575" y="188649"/>
                    <a:pt x="34232" y="187269"/>
                    <a:pt x="40102" y="185065"/>
                  </a:cubicBezTo>
                  <a:cubicBezTo>
                    <a:pt x="51425" y="180703"/>
                    <a:pt x="58258" y="169739"/>
                    <a:pt x="62864" y="159089"/>
                  </a:cubicBezTo>
                  <a:cubicBezTo>
                    <a:pt x="68235" y="145864"/>
                    <a:pt x="71565" y="131780"/>
                    <a:pt x="72922" y="117568"/>
                  </a:cubicBezTo>
                  <a:cubicBezTo>
                    <a:pt x="60068" y="123508"/>
                    <a:pt x="48061" y="131327"/>
                    <a:pt x="37237" y="140434"/>
                  </a:cubicBezTo>
                  <a:close/>
                </a:path>
              </a:pathLst>
            </a:custGeom>
            <a:solidFill>
              <a:srgbClr val="FEFFFE"/>
            </a:solidFill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91" name="Picture 4" descr="See the source image">
            <a:extLst>
              <a:ext uri="{FF2B5EF4-FFF2-40B4-BE49-F238E27FC236}">
                <a16:creationId xmlns:a16="http://schemas.microsoft.com/office/drawing/2014/main" id="{544BDDA9-B993-470A-A91F-66164863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04" y="3346907"/>
            <a:ext cx="771244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EC1D66C-C2B3-4879-AF75-3B9325E70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7095" y="3381122"/>
            <a:ext cx="960823" cy="2058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D1A8E4A-2E21-4E4F-962A-C2237887D25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429376" y="3337282"/>
            <a:ext cx="1247679" cy="293571"/>
          </a:xfrm>
          <a:prstGeom prst="rect">
            <a:avLst/>
          </a:prstGeom>
        </p:spPr>
      </p:pic>
      <p:pic>
        <p:nvPicPr>
          <p:cNvPr id="118" name="Picture 1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716FC65-DC04-4F19-8421-7399994778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132" y="4104092"/>
            <a:ext cx="1256841" cy="182880"/>
          </a:xfrm>
          <a:prstGeom prst="rect">
            <a:avLst/>
          </a:prstGeom>
        </p:spPr>
      </p:pic>
      <p:pic>
        <p:nvPicPr>
          <p:cNvPr id="119" name="Picture 2">
            <a:extLst>
              <a:ext uri="{FF2B5EF4-FFF2-40B4-BE49-F238E27FC236}">
                <a16:creationId xmlns:a16="http://schemas.microsoft.com/office/drawing/2014/main" id="{F28F5634-9582-43A4-AA64-E4CF1AEE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08" y="3369767"/>
            <a:ext cx="9811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9EAF588-F22B-40FB-AA52-90958406D6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04005" y="2615166"/>
            <a:ext cx="361951" cy="361951"/>
          </a:xfrm>
          <a:prstGeom prst="rect">
            <a:avLst/>
          </a:prstGeom>
        </p:spPr>
      </p:pic>
      <p:pic>
        <p:nvPicPr>
          <p:cNvPr id="163" name="Picture 162" descr="A red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B6E312B-151F-4468-932D-B24C7EEA9E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680" y="2655862"/>
            <a:ext cx="775022" cy="280558"/>
          </a:xfrm>
          <a:prstGeom prst="rect">
            <a:avLst/>
          </a:prstGeom>
        </p:spPr>
      </p:pic>
      <p:pic>
        <p:nvPicPr>
          <p:cNvPr id="164" name="Picture 163" descr="Logo&#10;&#10;Description automatically generated with low confidence">
            <a:extLst>
              <a:ext uri="{FF2B5EF4-FFF2-40B4-BE49-F238E27FC236}">
                <a16:creationId xmlns:a16="http://schemas.microsoft.com/office/drawing/2014/main" id="{FF3CF196-C4AA-4210-8C16-BD2B7CA586BC}"/>
              </a:ext>
            </a:extLst>
          </p:cNvPr>
          <p:cNvPicPr>
            <a:picLocks noChangeAspect="1"/>
          </p:cNvPicPr>
          <p:nvPr/>
        </p:nvPicPr>
        <p:blipFill>
          <a:blip r:embed="rId24">
            <a:biLevel thresh="25000"/>
          </a:blip>
          <a:stretch>
            <a:fillRect/>
          </a:stretch>
        </p:blipFill>
        <p:spPr>
          <a:xfrm>
            <a:off x="9247712" y="2693176"/>
            <a:ext cx="845398" cy="205931"/>
          </a:xfrm>
          <a:prstGeom prst="rect">
            <a:avLst/>
          </a:prstGeom>
        </p:spPr>
      </p:pic>
      <p:pic>
        <p:nvPicPr>
          <p:cNvPr id="165" name="Picture 164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48A0C1D-BD09-4D03-B8D2-3FB6782076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95931" y="2713846"/>
            <a:ext cx="1097280" cy="164591"/>
          </a:xfrm>
          <a:prstGeom prst="rect">
            <a:avLst/>
          </a:prstGeom>
        </p:spPr>
      </p:pic>
      <p:pic>
        <p:nvPicPr>
          <p:cNvPr id="76" name="Picture 2" descr="Image result for broadridge logo transparent">
            <a:hlinkClick r:id="rId26"/>
            <a:extLst>
              <a:ext uri="{FF2B5EF4-FFF2-40B4-BE49-F238E27FC236}">
                <a16:creationId xmlns:a16="http://schemas.microsoft.com/office/drawing/2014/main" id="{A8C2F2F1-A14E-1742-97A8-366CAA57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81" y="2681841"/>
            <a:ext cx="1134141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7091507-6925-4DEC-A96D-231C35F442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31527" y="2570260"/>
            <a:ext cx="513360" cy="451763"/>
          </a:xfrm>
          <a:prstGeom prst="rect">
            <a:avLst/>
          </a:prstGeom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7DB0D576-0995-7046-87D3-AE1923C8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9" y="3378482"/>
            <a:ext cx="1097280" cy="21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Graphic 4">
            <a:extLst>
              <a:ext uri="{FF2B5EF4-FFF2-40B4-BE49-F238E27FC236}">
                <a16:creationId xmlns:a16="http://schemas.microsoft.com/office/drawing/2014/main" id="{327DEF90-4550-4745-871A-8ECDA8295D2D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51703" t="74954" r="43045" b="13434"/>
          <a:stretch/>
        </p:blipFill>
        <p:spPr>
          <a:xfrm>
            <a:off x="10315900" y="5461546"/>
            <a:ext cx="619304" cy="474998"/>
          </a:xfrm>
          <a:prstGeom prst="rect">
            <a:avLst/>
          </a:prstGeom>
        </p:spPr>
      </p:pic>
      <p:pic>
        <p:nvPicPr>
          <p:cNvPr id="155" name="Graphic 4">
            <a:extLst>
              <a:ext uri="{FF2B5EF4-FFF2-40B4-BE49-F238E27FC236}">
                <a16:creationId xmlns:a16="http://schemas.microsoft.com/office/drawing/2014/main" id="{BB997722-F107-4EB0-BC6F-B7EE2C4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6986" t="74954" r="-430" b="15154"/>
          <a:stretch/>
        </p:blipFill>
        <p:spPr>
          <a:xfrm>
            <a:off x="11330191" y="5496722"/>
            <a:ext cx="406045" cy="404647"/>
          </a:xfrm>
          <a:prstGeom prst="rect">
            <a:avLst/>
          </a:prstGeom>
        </p:spPr>
      </p:pic>
      <p:pic>
        <p:nvPicPr>
          <p:cNvPr id="125" name="Picture 12" descr="Slack - Gong">
            <a:extLst>
              <a:ext uri="{FF2B5EF4-FFF2-40B4-BE49-F238E27FC236}">
                <a16:creationId xmlns:a16="http://schemas.microsoft.com/office/drawing/2014/main" id="{CC71632F-E095-41EE-9198-B4C527B7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954" y="5463371"/>
            <a:ext cx="790733" cy="47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8303-37EA-45A4-8F21-C2D8962C1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10" y="5578851"/>
            <a:ext cx="543463" cy="240389"/>
          </a:xfrm>
          <a:prstGeom prst="rect">
            <a:avLst/>
          </a:prstGeom>
        </p:spPr>
      </p:pic>
      <p:pic>
        <p:nvPicPr>
          <p:cNvPr id="127" name="Picture 10" descr="Salesforce Call Center Software Integration | SFDC VoIP CTI">
            <a:extLst>
              <a:ext uri="{FF2B5EF4-FFF2-40B4-BE49-F238E27FC236}">
                <a16:creationId xmlns:a16="http://schemas.microsoft.com/office/drawing/2014/main" id="{04D7C1D1-95EA-425E-A01C-EDD845F5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3" y="5531898"/>
            <a:ext cx="477299" cy="3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Graphic 4">
            <a:extLst>
              <a:ext uri="{FF2B5EF4-FFF2-40B4-BE49-F238E27FC236}">
                <a16:creationId xmlns:a16="http://schemas.microsoft.com/office/drawing/2014/main" id="{9139CAE4-1106-4E94-9A9B-9231B123832D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68373" t="57973" r="25382" b="29832"/>
          <a:stretch/>
        </p:blipFill>
        <p:spPr>
          <a:xfrm>
            <a:off x="2296661" y="5449624"/>
            <a:ext cx="736305" cy="498842"/>
          </a:xfrm>
          <a:prstGeom prst="rect">
            <a:avLst/>
          </a:prstGeom>
        </p:spPr>
      </p:pic>
      <p:pic>
        <p:nvPicPr>
          <p:cNvPr id="148" name="Graphic 4">
            <a:extLst>
              <a:ext uri="{FF2B5EF4-FFF2-40B4-BE49-F238E27FC236}">
                <a16:creationId xmlns:a16="http://schemas.microsoft.com/office/drawing/2014/main" id="{20B026C2-73BD-4A22-87D0-5FB6BB3256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820" t="61090" r="9182" b="31844"/>
          <a:stretch/>
        </p:blipFill>
        <p:spPr>
          <a:xfrm>
            <a:off x="4613675" y="5554518"/>
            <a:ext cx="353465" cy="289055"/>
          </a:xfrm>
          <a:prstGeom prst="rect">
            <a:avLst/>
          </a:prstGeom>
        </p:spPr>
      </p:pic>
      <p:pic>
        <p:nvPicPr>
          <p:cNvPr id="184" name="Picture 14" descr="Client logos — RBS Productions">
            <a:extLst>
              <a:ext uri="{FF2B5EF4-FFF2-40B4-BE49-F238E27FC236}">
                <a16:creationId xmlns:a16="http://schemas.microsoft.com/office/drawing/2014/main" id="{EF39570A-FB8E-403E-92AA-ED6487BCC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6" b="36616"/>
          <a:stretch/>
        </p:blipFill>
        <p:spPr bwMode="auto">
          <a:xfrm>
            <a:off x="6842122" y="5589171"/>
            <a:ext cx="820937" cy="2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6" descr="Stanley Black and Decker Customer Story | Adobe Workfront">
            <a:extLst>
              <a:ext uri="{FF2B5EF4-FFF2-40B4-BE49-F238E27FC236}">
                <a16:creationId xmlns:a16="http://schemas.microsoft.com/office/drawing/2014/main" id="{410FD1D0-F62E-4411-9893-E85F6FE76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t="32222" r="9487" b="32222"/>
          <a:stretch/>
        </p:blipFill>
        <p:spPr bwMode="auto">
          <a:xfrm>
            <a:off x="5362128" y="5589171"/>
            <a:ext cx="1085006" cy="2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T‑Mobile Logo (magenta on transparent, RGB, PNG) | T‑Mobile Newsroom">
            <a:extLst>
              <a:ext uri="{FF2B5EF4-FFF2-40B4-BE49-F238E27FC236}">
                <a16:creationId xmlns:a16="http://schemas.microsoft.com/office/drawing/2014/main" id="{5E6C0968-C2ED-46BF-8134-A5EBB26F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47" y="5577139"/>
            <a:ext cx="997413" cy="24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aphic 8">
            <a:extLst>
              <a:ext uri="{FF2B5EF4-FFF2-40B4-BE49-F238E27FC236}">
                <a16:creationId xmlns:a16="http://schemas.microsoft.com/office/drawing/2014/main" id="{632F3BC9-251C-48C7-8B80-B54D1A7964D1}"/>
              </a:ext>
            </a:extLst>
          </p:cNvPr>
          <p:cNvGrpSpPr>
            <a:grpSpLocks noChangeAspect="1"/>
          </p:cNvGrpSpPr>
          <p:nvPr/>
        </p:nvGrpSpPr>
        <p:grpSpPr>
          <a:xfrm>
            <a:off x="9450448" y="5493305"/>
            <a:ext cx="470464" cy="411480"/>
            <a:chOff x="3804285" y="1879282"/>
            <a:chExt cx="1587817" cy="1388745"/>
          </a:xfrm>
          <a:solidFill>
            <a:schemeClr val="tx1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26CAAB-2AB4-4EBC-A138-A02F016A891B}"/>
                </a:ext>
              </a:extLst>
            </p:cNvPr>
            <p:cNvSpPr/>
            <p:nvPr/>
          </p:nvSpPr>
          <p:spPr>
            <a:xfrm>
              <a:off x="3804285" y="2696527"/>
              <a:ext cx="1587817" cy="571500"/>
            </a:xfrm>
            <a:custGeom>
              <a:avLst/>
              <a:gdLst>
                <a:gd name="connsiteX0" fmla="*/ 280988 w 1587817"/>
                <a:gd name="connsiteY0" fmla="*/ 563880 h 571500"/>
                <a:gd name="connsiteX1" fmla="*/ 277178 w 1587817"/>
                <a:gd name="connsiteY1" fmla="*/ 567690 h 571500"/>
                <a:gd name="connsiteX2" fmla="*/ 240030 w 1587817"/>
                <a:gd name="connsiteY2" fmla="*/ 567690 h 571500"/>
                <a:gd name="connsiteX3" fmla="*/ 234315 w 1587817"/>
                <a:gd name="connsiteY3" fmla="*/ 561975 h 571500"/>
                <a:gd name="connsiteX4" fmla="*/ 190500 w 1587817"/>
                <a:gd name="connsiteY4" fmla="*/ 488632 h 571500"/>
                <a:gd name="connsiteX5" fmla="*/ 183832 w 1587817"/>
                <a:gd name="connsiteY5" fmla="*/ 488632 h 571500"/>
                <a:gd name="connsiteX6" fmla="*/ 144780 w 1587817"/>
                <a:gd name="connsiteY6" fmla="*/ 487680 h 571500"/>
                <a:gd name="connsiteX7" fmla="*/ 144780 w 1587817"/>
                <a:gd name="connsiteY7" fmla="*/ 562927 h 571500"/>
                <a:gd name="connsiteX8" fmla="*/ 139065 w 1587817"/>
                <a:gd name="connsiteY8" fmla="*/ 568643 h 571500"/>
                <a:gd name="connsiteX9" fmla="*/ 108585 w 1587817"/>
                <a:gd name="connsiteY9" fmla="*/ 568643 h 571500"/>
                <a:gd name="connsiteX10" fmla="*/ 102870 w 1587817"/>
                <a:gd name="connsiteY10" fmla="*/ 562927 h 571500"/>
                <a:gd name="connsiteX11" fmla="*/ 102870 w 1587817"/>
                <a:gd name="connsiteY11" fmla="*/ 363855 h 571500"/>
                <a:gd name="connsiteX12" fmla="*/ 112395 w 1587817"/>
                <a:gd name="connsiteY12" fmla="*/ 354330 h 571500"/>
                <a:gd name="connsiteX13" fmla="*/ 184785 w 1587817"/>
                <a:gd name="connsiteY13" fmla="*/ 350520 h 571500"/>
                <a:gd name="connsiteX14" fmla="*/ 275273 w 1587817"/>
                <a:gd name="connsiteY14" fmla="*/ 419100 h 571500"/>
                <a:gd name="connsiteX15" fmla="*/ 275273 w 1587817"/>
                <a:gd name="connsiteY15" fmla="*/ 421957 h 571500"/>
                <a:gd name="connsiteX16" fmla="*/ 234315 w 1587817"/>
                <a:gd name="connsiteY16" fmla="*/ 481013 h 571500"/>
                <a:gd name="connsiteX17" fmla="*/ 281940 w 1587817"/>
                <a:gd name="connsiteY17" fmla="*/ 561975 h 571500"/>
                <a:gd name="connsiteX18" fmla="*/ 280988 w 1587817"/>
                <a:gd name="connsiteY18" fmla="*/ 563880 h 571500"/>
                <a:gd name="connsiteX19" fmla="*/ 232410 w 1587817"/>
                <a:gd name="connsiteY19" fmla="*/ 418147 h 571500"/>
                <a:gd name="connsiteX20" fmla="*/ 183832 w 1587817"/>
                <a:gd name="connsiteY20" fmla="*/ 385763 h 571500"/>
                <a:gd name="connsiteX21" fmla="*/ 144780 w 1587817"/>
                <a:gd name="connsiteY21" fmla="*/ 386715 h 571500"/>
                <a:gd name="connsiteX22" fmla="*/ 144780 w 1587817"/>
                <a:gd name="connsiteY22" fmla="*/ 452438 h 571500"/>
                <a:gd name="connsiteX23" fmla="*/ 183832 w 1587817"/>
                <a:gd name="connsiteY23" fmla="*/ 453390 h 571500"/>
                <a:gd name="connsiteX24" fmla="*/ 232410 w 1587817"/>
                <a:gd name="connsiteY24" fmla="*/ 421005 h 571500"/>
                <a:gd name="connsiteX25" fmla="*/ 232410 w 1587817"/>
                <a:gd name="connsiteY25" fmla="*/ 418147 h 571500"/>
                <a:gd name="connsiteX26" fmla="*/ 1290637 w 1587817"/>
                <a:gd name="connsiteY26" fmla="*/ 563880 h 571500"/>
                <a:gd name="connsiteX27" fmla="*/ 1286828 w 1587817"/>
                <a:gd name="connsiteY27" fmla="*/ 567690 h 571500"/>
                <a:gd name="connsiteX28" fmla="*/ 1249680 w 1587817"/>
                <a:gd name="connsiteY28" fmla="*/ 567690 h 571500"/>
                <a:gd name="connsiteX29" fmla="*/ 1243965 w 1587817"/>
                <a:gd name="connsiteY29" fmla="*/ 561975 h 571500"/>
                <a:gd name="connsiteX30" fmla="*/ 1200150 w 1587817"/>
                <a:gd name="connsiteY30" fmla="*/ 488632 h 571500"/>
                <a:gd name="connsiteX31" fmla="*/ 1193483 w 1587817"/>
                <a:gd name="connsiteY31" fmla="*/ 488632 h 571500"/>
                <a:gd name="connsiteX32" fmla="*/ 1154430 w 1587817"/>
                <a:gd name="connsiteY32" fmla="*/ 487680 h 571500"/>
                <a:gd name="connsiteX33" fmla="*/ 1154430 w 1587817"/>
                <a:gd name="connsiteY33" fmla="*/ 562927 h 571500"/>
                <a:gd name="connsiteX34" fmla="*/ 1148715 w 1587817"/>
                <a:gd name="connsiteY34" fmla="*/ 568643 h 571500"/>
                <a:gd name="connsiteX35" fmla="*/ 1118235 w 1587817"/>
                <a:gd name="connsiteY35" fmla="*/ 568643 h 571500"/>
                <a:gd name="connsiteX36" fmla="*/ 1112520 w 1587817"/>
                <a:gd name="connsiteY36" fmla="*/ 562927 h 571500"/>
                <a:gd name="connsiteX37" fmla="*/ 1112520 w 1587817"/>
                <a:gd name="connsiteY37" fmla="*/ 363855 h 571500"/>
                <a:gd name="connsiteX38" fmla="*/ 1122045 w 1587817"/>
                <a:gd name="connsiteY38" fmla="*/ 354330 h 571500"/>
                <a:gd name="connsiteX39" fmla="*/ 1194435 w 1587817"/>
                <a:gd name="connsiteY39" fmla="*/ 350520 h 571500"/>
                <a:gd name="connsiteX40" fmla="*/ 1284923 w 1587817"/>
                <a:gd name="connsiteY40" fmla="*/ 419100 h 571500"/>
                <a:gd name="connsiteX41" fmla="*/ 1284923 w 1587817"/>
                <a:gd name="connsiteY41" fmla="*/ 421957 h 571500"/>
                <a:gd name="connsiteX42" fmla="*/ 1243965 w 1587817"/>
                <a:gd name="connsiteY42" fmla="*/ 481013 h 571500"/>
                <a:gd name="connsiteX43" fmla="*/ 1291590 w 1587817"/>
                <a:gd name="connsiteY43" fmla="*/ 561975 h 571500"/>
                <a:gd name="connsiteX44" fmla="*/ 1290637 w 1587817"/>
                <a:gd name="connsiteY44" fmla="*/ 563880 h 571500"/>
                <a:gd name="connsiteX45" fmla="*/ 1241108 w 1587817"/>
                <a:gd name="connsiteY45" fmla="*/ 418147 h 571500"/>
                <a:gd name="connsiteX46" fmla="*/ 1192530 w 1587817"/>
                <a:gd name="connsiteY46" fmla="*/ 385763 h 571500"/>
                <a:gd name="connsiteX47" fmla="*/ 1153478 w 1587817"/>
                <a:gd name="connsiteY47" fmla="*/ 386715 h 571500"/>
                <a:gd name="connsiteX48" fmla="*/ 1153478 w 1587817"/>
                <a:gd name="connsiteY48" fmla="*/ 452438 h 571500"/>
                <a:gd name="connsiteX49" fmla="*/ 1192530 w 1587817"/>
                <a:gd name="connsiteY49" fmla="*/ 453390 h 571500"/>
                <a:gd name="connsiteX50" fmla="*/ 1241108 w 1587817"/>
                <a:gd name="connsiteY50" fmla="*/ 421005 h 571500"/>
                <a:gd name="connsiteX51" fmla="*/ 1241108 w 1587817"/>
                <a:gd name="connsiteY51" fmla="*/ 418147 h 571500"/>
                <a:gd name="connsiteX52" fmla="*/ 356235 w 1587817"/>
                <a:gd name="connsiteY52" fmla="*/ 473392 h 571500"/>
                <a:gd name="connsiteX53" fmla="*/ 453390 w 1587817"/>
                <a:gd name="connsiteY53" fmla="*/ 473392 h 571500"/>
                <a:gd name="connsiteX54" fmla="*/ 459105 w 1587817"/>
                <a:gd name="connsiteY54" fmla="*/ 467677 h 571500"/>
                <a:gd name="connsiteX55" fmla="*/ 459105 w 1587817"/>
                <a:gd name="connsiteY55" fmla="*/ 445770 h 571500"/>
                <a:gd name="connsiteX56" fmla="*/ 453390 w 1587817"/>
                <a:gd name="connsiteY56" fmla="*/ 440055 h 571500"/>
                <a:gd name="connsiteX57" fmla="*/ 356235 w 1587817"/>
                <a:gd name="connsiteY57" fmla="*/ 440055 h 571500"/>
                <a:gd name="connsiteX58" fmla="*/ 356235 w 1587817"/>
                <a:gd name="connsiteY58" fmla="*/ 412432 h 571500"/>
                <a:gd name="connsiteX59" fmla="*/ 380048 w 1587817"/>
                <a:gd name="connsiteY59" fmla="*/ 386715 h 571500"/>
                <a:gd name="connsiteX60" fmla="*/ 457200 w 1587817"/>
                <a:gd name="connsiteY60" fmla="*/ 386715 h 571500"/>
                <a:gd name="connsiteX61" fmla="*/ 462915 w 1587817"/>
                <a:gd name="connsiteY61" fmla="*/ 381000 h 571500"/>
                <a:gd name="connsiteX62" fmla="*/ 462915 w 1587817"/>
                <a:gd name="connsiteY62" fmla="*/ 361950 h 571500"/>
                <a:gd name="connsiteX63" fmla="*/ 457200 w 1587817"/>
                <a:gd name="connsiteY63" fmla="*/ 355282 h 571500"/>
                <a:gd name="connsiteX64" fmla="*/ 391478 w 1587817"/>
                <a:gd name="connsiteY64" fmla="*/ 351472 h 571500"/>
                <a:gd name="connsiteX65" fmla="*/ 314325 w 1587817"/>
                <a:gd name="connsiteY65" fmla="*/ 413385 h 571500"/>
                <a:gd name="connsiteX66" fmla="*/ 314325 w 1587817"/>
                <a:gd name="connsiteY66" fmla="*/ 509588 h 571500"/>
                <a:gd name="connsiteX67" fmla="*/ 391478 w 1587817"/>
                <a:gd name="connsiteY67" fmla="*/ 571500 h 571500"/>
                <a:gd name="connsiteX68" fmla="*/ 457200 w 1587817"/>
                <a:gd name="connsiteY68" fmla="*/ 567690 h 571500"/>
                <a:gd name="connsiteX69" fmla="*/ 462915 w 1587817"/>
                <a:gd name="connsiteY69" fmla="*/ 561022 h 571500"/>
                <a:gd name="connsiteX70" fmla="*/ 462915 w 1587817"/>
                <a:gd name="connsiteY70" fmla="*/ 541972 h 571500"/>
                <a:gd name="connsiteX71" fmla="*/ 457200 w 1587817"/>
                <a:gd name="connsiteY71" fmla="*/ 536257 h 571500"/>
                <a:gd name="connsiteX72" fmla="*/ 380048 w 1587817"/>
                <a:gd name="connsiteY72" fmla="*/ 536257 h 571500"/>
                <a:gd name="connsiteX73" fmla="*/ 356235 w 1587817"/>
                <a:gd name="connsiteY73" fmla="*/ 510540 h 571500"/>
                <a:gd name="connsiteX74" fmla="*/ 356235 w 1587817"/>
                <a:gd name="connsiteY74" fmla="*/ 473392 h 571500"/>
                <a:gd name="connsiteX75" fmla="*/ 956310 w 1587817"/>
                <a:gd name="connsiteY75" fmla="*/ 473392 h 571500"/>
                <a:gd name="connsiteX76" fmla="*/ 1053465 w 1587817"/>
                <a:gd name="connsiteY76" fmla="*/ 473392 h 571500"/>
                <a:gd name="connsiteX77" fmla="*/ 1059180 w 1587817"/>
                <a:gd name="connsiteY77" fmla="*/ 467677 h 571500"/>
                <a:gd name="connsiteX78" fmla="*/ 1059180 w 1587817"/>
                <a:gd name="connsiteY78" fmla="*/ 445770 h 571500"/>
                <a:gd name="connsiteX79" fmla="*/ 1053465 w 1587817"/>
                <a:gd name="connsiteY79" fmla="*/ 440055 h 571500"/>
                <a:gd name="connsiteX80" fmla="*/ 956310 w 1587817"/>
                <a:gd name="connsiteY80" fmla="*/ 440055 h 571500"/>
                <a:gd name="connsiteX81" fmla="*/ 956310 w 1587817"/>
                <a:gd name="connsiteY81" fmla="*/ 412432 h 571500"/>
                <a:gd name="connsiteX82" fmla="*/ 980123 w 1587817"/>
                <a:gd name="connsiteY82" fmla="*/ 386715 h 571500"/>
                <a:gd name="connsiteX83" fmla="*/ 1057275 w 1587817"/>
                <a:gd name="connsiteY83" fmla="*/ 386715 h 571500"/>
                <a:gd name="connsiteX84" fmla="*/ 1062990 w 1587817"/>
                <a:gd name="connsiteY84" fmla="*/ 381000 h 571500"/>
                <a:gd name="connsiteX85" fmla="*/ 1062990 w 1587817"/>
                <a:gd name="connsiteY85" fmla="*/ 361950 h 571500"/>
                <a:gd name="connsiteX86" fmla="*/ 1057275 w 1587817"/>
                <a:gd name="connsiteY86" fmla="*/ 355282 h 571500"/>
                <a:gd name="connsiteX87" fmla="*/ 991553 w 1587817"/>
                <a:gd name="connsiteY87" fmla="*/ 351472 h 571500"/>
                <a:gd name="connsiteX88" fmla="*/ 914400 w 1587817"/>
                <a:gd name="connsiteY88" fmla="*/ 413385 h 571500"/>
                <a:gd name="connsiteX89" fmla="*/ 914400 w 1587817"/>
                <a:gd name="connsiteY89" fmla="*/ 509588 h 571500"/>
                <a:gd name="connsiteX90" fmla="*/ 991553 w 1587817"/>
                <a:gd name="connsiteY90" fmla="*/ 571500 h 571500"/>
                <a:gd name="connsiteX91" fmla="*/ 1057275 w 1587817"/>
                <a:gd name="connsiteY91" fmla="*/ 567690 h 571500"/>
                <a:gd name="connsiteX92" fmla="*/ 1062990 w 1587817"/>
                <a:gd name="connsiteY92" fmla="*/ 561022 h 571500"/>
                <a:gd name="connsiteX93" fmla="*/ 1062990 w 1587817"/>
                <a:gd name="connsiteY93" fmla="*/ 541972 h 571500"/>
                <a:gd name="connsiteX94" fmla="*/ 1057275 w 1587817"/>
                <a:gd name="connsiteY94" fmla="*/ 536257 h 571500"/>
                <a:gd name="connsiteX95" fmla="*/ 980123 w 1587817"/>
                <a:gd name="connsiteY95" fmla="*/ 536257 h 571500"/>
                <a:gd name="connsiteX96" fmla="*/ 956310 w 1587817"/>
                <a:gd name="connsiteY96" fmla="*/ 510540 h 571500"/>
                <a:gd name="connsiteX97" fmla="*/ 956310 w 1587817"/>
                <a:gd name="connsiteY97" fmla="*/ 473392 h 571500"/>
                <a:gd name="connsiteX98" fmla="*/ 683895 w 1587817"/>
                <a:gd name="connsiteY98" fmla="*/ 483870 h 571500"/>
                <a:gd name="connsiteX99" fmla="*/ 683895 w 1587817"/>
                <a:gd name="connsiteY99" fmla="*/ 357188 h 571500"/>
                <a:gd name="connsiteX100" fmla="*/ 678180 w 1587817"/>
                <a:gd name="connsiteY100" fmla="*/ 351472 h 571500"/>
                <a:gd name="connsiteX101" fmla="*/ 647700 w 1587817"/>
                <a:gd name="connsiteY101" fmla="*/ 351472 h 571500"/>
                <a:gd name="connsiteX102" fmla="*/ 641985 w 1587817"/>
                <a:gd name="connsiteY102" fmla="*/ 357188 h 571500"/>
                <a:gd name="connsiteX103" fmla="*/ 641985 w 1587817"/>
                <a:gd name="connsiteY103" fmla="*/ 483870 h 571500"/>
                <a:gd name="connsiteX104" fmla="*/ 593407 w 1587817"/>
                <a:gd name="connsiteY104" fmla="*/ 535305 h 571500"/>
                <a:gd name="connsiteX105" fmla="*/ 544830 w 1587817"/>
                <a:gd name="connsiteY105" fmla="*/ 483870 h 571500"/>
                <a:gd name="connsiteX106" fmla="*/ 544830 w 1587817"/>
                <a:gd name="connsiteY106" fmla="*/ 357188 h 571500"/>
                <a:gd name="connsiteX107" fmla="*/ 539115 w 1587817"/>
                <a:gd name="connsiteY107" fmla="*/ 351472 h 571500"/>
                <a:gd name="connsiteX108" fmla="*/ 508635 w 1587817"/>
                <a:gd name="connsiteY108" fmla="*/ 351472 h 571500"/>
                <a:gd name="connsiteX109" fmla="*/ 502920 w 1587817"/>
                <a:gd name="connsiteY109" fmla="*/ 357188 h 571500"/>
                <a:gd name="connsiteX110" fmla="*/ 502920 w 1587817"/>
                <a:gd name="connsiteY110" fmla="*/ 483870 h 571500"/>
                <a:gd name="connsiteX111" fmla="*/ 594360 w 1587817"/>
                <a:gd name="connsiteY111" fmla="*/ 569595 h 571500"/>
                <a:gd name="connsiteX112" fmla="*/ 683895 w 1587817"/>
                <a:gd name="connsiteY112" fmla="*/ 483870 h 571500"/>
                <a:gd name="connsiteX113" fmla="*/ 169545 w 1587817"/>
                <a:gd name="connsiteY113" fmla="*/ 38100 h 571500"/>
                <a:gd name="connsiteX114" fmla="*/ 108585 w 1587817"/>
                <a:gd name="connsiteY114" fmla="*/ 38100 h 571500"/>
                <a:gd name="connsiteX115" fmla="*/ 108585 w 1587817"/>
                <a:gd name="connsiteY115" fmla="*/ 212407 h 571500"/>
                <a:gd name="connsiteX116" fmla="*/ 102870 w 1587817"/>
                <a:gd name="connsiteY116" fmla="*/ 218122 h 571500"/>
                <a:gd name="connsiteX117" fmla="*/ 72390 w 1587817"/>
                <a:gd name="connsiteY117" fmla="*/ 218122 h 571500"/>
                <a:gd name="connsiteX118" fmla="*/ 66675 w 1587817"/>
                <a:gd name="connsiteY118" fmla="*/ 212407 h 571500"/>
                <a:gd name="connsiteX119" fmla="*/ 66675 w 1587817"/>
                <a:gd name="connsiteY119" fmla="*/ 38100 h 571500"/>
                <a:gd name="connsiteX120" fmla="*/ 5715 w 1587817"/>
                <a:gd name="connsiteY120" fmla="*/ 38100 h 571500"/>
                <a:gd name="connsiteX121" fmla="*/ 0 w 1587817"/>
                <a:gd name="connsiteY121" fmla="*/ 32385 h 571500"/>
                <a:gd name="connsiteX122" fmla="*/ 0 w 1587817"/>
                <a:gd name="connsiteY122" fmla="*/ 8572 h 571500"/>
                <a:gd name="connsiteX123" fmla="*/ 5715 w 1587817"/>
                <a:gd name="connsiteY123" fmla="*/ 2857 h 571500"/>
                <a:gd name="connsiteX124" fmla="*/ 169545 w 1587817"/>
                <a:gd name="connsiteY124" fmla="*/ 2857 h 571500"/>
                <a:gd name="connsiteX125" fmla="*/ 175260 w 1587817"/>
                <a:gd name="connsiteY125" fmla="*/ 8572 h 571500"/>
                <a:gd name="connsiteX126" fmla="*/ 175260 w 1587817"/>
                <a:gd name="connsiteY126" fmla="*/ 32385 h 571500"/>
                <a:gd name="connsiteX127" fmla="*/ 169545 w 1587817"/>
                <a:gd name="connsiteY127" fmla="*/ 38100 h 571500"/>
                <a:gd name="connsiteX128" fmla="*/ 881062 w 1587817"/>
                <a:gd name="connsiteY128" fmla="*/ 386715 h 571500"/>
                <a:gd name="connsiteX129" fmla="*/ 820103 w 1587817"/>
                <a:gd name="connsiteY129" fmla="*/ 386715 h 571500"/>
                <a:gd name="connsiteX130" fmla="*/ 820103 w 1587817"/>
                <a:gd name="connsiteY130" fmla="*/ 561022 h 571500"/>
                <a:gd name="connsiteX131" fmla="*/ 814387 w 1587817"/>
                <a:gd name="connsiteY131" fmla="*/ 566738 h 571500"/>
                <a:gd name="connsiteX132" fmla="*/ 783907 w 1587817"/>
                <a:gd name="connsiteY132" fmla="*/ 566738 h 571500"/>
                <a:gd name="connsiteX133" fmla="*/ 778193 w 1587817"/>
                <a:gd name="connsiteY133" fmla="*/ 561022 h 571500"/>
                <a:gd name="connsiteX134" fmla="*/ 778193 w 1587817"/>
                <a:gd name="connsiteY134" fmla="*/ 386715 h 571500"/>
                <a:gd name="connsiteX135" fmla="*/ 717232 w 1587817"/>
                <a:gd name="connsiteY135" fmla="*/ 386715 h 571500"/>
                <a:gd name="connsiteX136" fmla="*/ 711518 w 1587817"/>
                <a:gd name="connsiteY136" fmla="*/ 381000 h 571500"/>
                <a:gd name="connsiteX137" fmla="*/ 711518 w 1587817"/>
                <a:gd name="connsiteY137" fmla="*/ 357188 h 571500"/>
                <a:gd name="connsiteX138" fmla="*/ 717232 w 1587817"/>
                <a:gd name="connsiteY138" fmla="*/ 351472 h 571500"/>
                <a:gd name="connsiteX139" fmla="*/ 881062 w 1587817"/>
                <a:gd name="connsiteY139" fmla="*/ 351472 h 571500"/>
                <a:gd name="connsiteX140" fmla="*/ 886778 w 1587817"/>
                <a:gd name="connsiteY140" fmla="*/ 357188 h 571500"/>
                <a:gd name="connsiteX141" fmla="*/ 886778 w 1587817"/>
                <a:gd name="connsiteY141" fmla="*/ 381000 h 571500"/>
                <a:gd name="connsiteX142" fmla="*/ 881062 w 1587817"/>
                <a:gd name="connsiteY142" fmla="*/ 386715 h 571500"/>
                <a:gd name="connsiteX143" fmla="*/ 391478 w 1587817"/>
                <a:gd name="connsiteY143" fmla="*/ 212407 h 571500"/>
                <a:gd name="connsiteX144" fmla="*/ 391478 w 1587817"/>
                <a:gd name="connsiteY144" fmla="*/ 8572 h 571500"/>
                <a:gd name="connsiteX145" fmla="*/ 385763 w 1587817"/>
                <a:gd name="connsiteY145" fmla="*/ 2857 h 571500"/>
                <a:gd name="connsiteX146" fmla="*/ 355282 w 1587817"/>
                <a:gd name="connsiteY146" fmla="*/ 2857 h 571500"/>
                <a:gd name="connsiteX147" fmla="*/ 349567 w 1587817"/>
                <a:gd name="connsiteY147" fmla="*/ 8572 h 571500"/>
                <a:gd name="connsiteX148" fmla="*/ 349567 w 1587817"/>
                <a:gd name="connsiteY148" fmla="*/ 87630 h 571500"/>
                <a:gd name="connsiteX149" fmla="*/ 252413 w 1587817"/>
                <a:gd name="connsiteY149" fmla="*/ 87630 h 571500"/>
                <a:gd name="connsiteX150" fmla="*/ 252413 w 1587817"/>
                <a:gd name="connsiteY150" fmla="*/ 8572 h 571500"/>
                <a:gd name="connsiteX151" fmla="*/ 246698 w 1587817"/>
                <a:gd name="connsiteY151" fmla="*/ 2857 h 571500"/>
                <a:gd name="connsiteX152" fmla="*/ 216217 w 1587817"/>
                <a:gd name="connsiteY152" fmla="*/ 2857 h 571500"/>
                <a:gd name="connsiteX153" fmla="*/ 210502 w 1587817"/>
                <a:gd name="connsiteY153" fmla="*/ 8572 h 571500"/>
                <a:gd name="connsiteX154" fmla="*/ 210502 w 1587817"/>
                <a:gd name="connsiteY154" fmla="*/ 212407 h 571500"/>
                <a:gd name="connsiteX155" fmla="*/ 216217 w 1587817"/>
                <a:gd name="connsiteY155" fmla="*/ 218122 h 571500"/>
                <a:gd name="connsiteX156" fmla="*/ 246698 w 1587817"/>
                <a:gd name="connsiteY156" fmla="*/ 218122 h 571500"/>
                <a:gd name="connsiteX157" fmla="*/ 252413 w 1587817"/>
                <a:gd name="connsiteY157" fmla="*/ 212407 h 571500"/>
                <a:gd name="connsiteX158" fmla="*/ 252413 w 1587817"/>
                <a:gd name="connsiteY158" fmla="*/ 124777 h 571500"/>
                <a:gd name="connsiteX159" fmla="*/ 348615 w 1587817"/>
                <a:gd name="connsiteY159" fmla="*/ 124777 h 571500"/>
                <a:gd name="connsiteX160" fmla="*/ 348615 w 1587817"/>
                <a:gd name="connsiteY160" fmla="*/ 212407 h 571500"/>
                <a:gd name="connsiteX161" fmla="*/ 354330 w 1587817"/>
                <a:gd name="connsiteY161" fmla="*/ 218122 h 571500"/>
                <a:gd name="connsiteX162" fmla="*/ 384810 w 1587817"/>
                <a:gd name="connsiteY162" fmla="*/ 218122 h 571500"/>
                <a:gd name="connsiteX163" fmla="*/ 391478 w 1587817"/>
                <a:gd name="connsiteY163" fmla="*/ 212407 h 571500"/>
                <a:gd name="connsiteX164" fmla="*/ 625793 w 1587817"/>
                <a:gd name="connsiteY164" fmla="*/ 95250 h 571500"/>
                <a:gd name="connsiteX165" fmla="*/ 625793 w 1587817"/>
                <a:gd name="connsiteY165" fmla="*/ 126682 h 571500"/>
                <a:gd name="connsiteX166" fmla="*/ 529590 w 1587817"/>
                <a:gd name="connsiteY166" fmla="*/ 221932 h 571500"/>
                <a:gd name="connsiteX167" fmla="*/ 433388 w 1587817"/>
                <a:gd name="connsiteY167" fmla="*/ 126682 h 571500"/>
                <a:gd name="connsiteX168" fmla="*/ 433388 w 1587817"/>
                <a:gd name="connsiteY168" fmla="*/ 95250 h 571500"/>
                <a:gd name="connsiteX169" fmla="*/ 529590 w 1587817"/>
                <a:gd name="connsiteY169" fmla="*/ 0 h 571500"/>
                <a:gd name="connsiteX170" fmla="*/ 625793 w 1587817"/>
                <a:gd name="connsiteY170" fmla="*/ 95250 h 571500"/>
                <a:gd name="connsiteX171" fmla="*/ 583882 w 1587817"/>
                <a:gd name="connsiteY171" fmla="*/ 95250 h 571500"/>
                <a:gd name="connsiteX172" fmla="*/ 529590 w 1587817"/>
                <a:gd name="connsiteY172" fmla="*/ 37147 h 571500"/>
                <a:gd name="connsiteX173" fmla="*/ 475298 w 1587817"/>
                <a:gd name="connsiteY173" fmla="*/ 95250 h 571500"/>
                <a:gd name="connsiteX174" fmla="*/ 475298 w 1587817"/>
                <a:gd name="connsiteY174" fmla="*/ 126682 h 571500"/>
                <a:gd name="connsiteX175" fmla="*/ 529590 w 1587817"/>
                <a:gd name="connsiteY175" fmla="*/ 184785 h 571500"/>
                <a:gd name="connsiteX176" fmla="*/ 583882 w 1587817"/>
                <a:gd name="connsiteY176" fmla="*/ 126682 h 571500"/>
                <a:gd name="connsiteX177" fmla="*/ 583882 w 1587817"/>
                <a:gd name="connsiteY177" fmla="*/ 95250 h 571500"/>
                <a:gd name="connsiteX178" fmla="*/ 1308735 w 1587817"/>
                <a:gd name="connsiteY178" fmla="*/ 95250 h 571500"/>
                <a:gd name="connsiteX179" fmla="*/ 1308735 w 1587817"/>
                <a:gd name="connsiteY179" fmla="*/ 126682 h 571500"/>
                <a:gd name="connsiteX180" fmla="*/ 1212533 w 1587817"/>
                <a:gd name="connsiteY180" fmla="*/ 221932 h 571500"/>
                <a:gd name="connsiteX181" fmla="*/ 1116330 w 1587817"/>
                <a:gd name="connsiteY181" fmla="*/ 126682 h 571500"/>
                <a:gd name="connsiteX182" fmla="*/ 1116330 w 1587817"/>
                <a:gd name="connsiteY182" fmla="*/ 95250 h 571500"/>
                <a:gd name="connsiteX183" fmla="*/ 1212533 w 1587817"/>
                <a:gd name="connsiteY183" fmla="*/ 0 h 571500"/>
                <a:gd name="connsiteX184" fmla="*/ 1308735 w 1587817"/>
                <a:gd name="connsiteY184" fmla="*/ 95250 h 571500"/>
                <a:gd name="connsiteX185" fmla="*/ 1265873 w 1587817"/>
                <a:gd name="connsiteY185" fmla="*/ 95250 h 571500"/>
                <a:gd name="connsiteX186" fmla="*/ 1211580 w 1587817"/>
                <a:gd name="connsiteY186" fmla="*/ 37147 h 571500"/>
                <a:gd name="connsiteX187" fmla="*/ 1157287 w 1587817"/>
                <a:gd name="connsiteY187" fmla="*/ 95250 h 571500"/>
                <a:gd name="connsiteX188" fmla="*/ 1157287 w 1587817"/>
                <a:gd name="connsiteY188" fmla="*/ 126682 h 571500"/>
                <a:gd name="connsiteX189" fmla="*/ 1211580 w 1587817"/>
                <a:gd name="connsiteY189" fmla="*/ 184785 h 571500"/>
                <a:gd name="connsiteX190" fmla="*/ 1265873 w 1587817"/>
                <a:gd name="connsiteY190" fmla="*/ 126682 h 571500"/>
                <a:gd name="connsiteX191" fmla="*/ 1265873 w 1587817"/>
                <a:gd name="connsiteY191" fmla="*/ 95250 h 571500"/>
                <a:gd name="connsiteX192" fmla="*/ 882968 w 1587817"/>
                <a:gd name="connsiteY192" fmla="*/ 213360 h 571500"/>
                <a:gd name="connsiteX193" fmla="*/ 882968 w 1587817"/>
                <a:gd name="connsiteY193" fmla="*/ 14288 h 571500"/>
                <a:gd name="connsiteX194" fmla="*/ 870585 w 1587817"/>
                <a:gd name="connsiteY194" fmla="*/ 1905 h 571500"/>
                <a:gd name="connsiteX195" fmla="*/ 845820 w 1587817"/>
                <a:gd name="connsiteY195" fmla="*/ 1905 h 571500"/>
                <a:gd name="connsiteX196" fmla="*/ 834390 w 1587817"/>
                <a:gd name="connsiteY196" fmla="*/ 9525 h 571500"/>
                <a:gd name="connsiteX197" fmla="*/ 776288 w 1587817"/>
                <a:gd name="connsiteY197" fmla="*/ 128588 h 571500"/>
                <a:gd name="connsiteX198" fmla="*/ 772478 w 1587817"/>
                <a:gd name="connsiteY198" fmla="*/ 132397 h 571500"/>
                <a:gd name="connsiteX199" fmla="*/ 768668 w 1587817"/>
                <a:gd name="connsiteY199" fmla="*/ 128588 h 571500"/>
                <a:gd name="connsiteX200" fmla="*/ 710565 w 1587817"/>
                <a:gd name="connsiteY200" fmla="*/ 9525 h 571500"/>
                <a:gd name="connsiteX201" fmla="*/ 699135 w 1587817"/>
                <a:gd name="connsiteY201" fmla="*/ 1905 h 571500"/>
                <a:gd name="connsiteX202" fmla="*/ 674370 w 1587817"/>
                <a:gd name="connsiteY202" fmla="*/ 1905 h 571500"/>
                <a:gd name="connsiteX203" fmla="*/ 661988 w 1587817"/>
                <a:gd name="connsiteY203" fmla="*/ 14288 h 571500"/>
                <a:gd name="connsiteX204" fmla="*/ 661988 w 1587817"/>
                <a:gd name="connsiteY204" fmla="*/ 213360 h 571500"/>
                <a:gd name="connsiteX205" fmla="*/ 666750 w 1587817"/>
                <a:gd name="connsiteY205" fmla="*/ 218122 h 571500"/>
                <a:gd name="connsiteX206" fmla="*/ 697230 w 1587817"/>
                <a:gd name="connsiteY206" fmla="*/ 218122 h 571500"/>
                <a:gd name="connsiteX207" fmla="*/ 701993 w 1587817"/>
                <a:gd name="connsiteY207" fmla="*/ 212407 h 571500"/>
                <a:gd name="connsiteX208" fmla="*/ 701993 w 1587817"/>
                <a:gd name="connsiteY208" fmla="*/ 80963 h 571500"/>
                <a:gd name="connsiteX209" fmla="*/ 702945 w 1587817"/>
                <a:gd name="connsiteY209" fmla="*/ 78105 h 571500"/>
                <a:gd name="connsiteX210" fmla="*/ 704850 w 1587817"/>
                <a:gd name="connsiteY210" fmla="*/ 80010 h 571500"/>
                <a:gd name="connsiteX211" fmla="*/ 754380 w 1587817"/>
                <a:gd name="connsiteY211" fmla="*/ 188595 h 571500"/>
                <a:gd name="connsiteX212" fmla="*/ 763905 w 1587817"/>
                <a:gd name="connsiteY212" fmla="*/ 193357 h 571500"/>
                <a:gd name="connsiteX213" fmla="*/ 780098 w 1587817"/>
                <a:gd name="connsiteY213" fmla="*/ 193357 h 571500"/>
                <a:gd name="connsiteX214" fmla="*/ 789623 w 1587817"/>
                <a:gd name="connsiteY214" fmla="*/ 188595 h 571500"/>
                <a:gd name="connsiteX215" fmla="*/ 839153 w 1587817"/>
                <a:gd name="connsiteY215" fmla="*/ 80010 h 571500"/>
                <a:gd name="connsiteX216" fmla="*/ 841057 w 1587817"/>
                <a:gd name="connsiteY216" fmla="*/ 78105 h 571500"/>
                <a:gd name="connsiteX217" fmla="*/ 842010 w 1587817"/>
                <a:gd name="connsiteY217" fmla="*/ 80963 h 571500"/>
                <a:gd name="connsiteX218" fmla="*/ 842010 w 1587817"/>
                <a:gd name="connsiteY218" fmla="*/ 212407 h 571500"/>
                <a:gd name="connsiteX219" fmla="*/ 846773 w 1587817"/>
                <a:gd name="connsiteY219" fmla="*/ 218122 h 571500"/>
                <a:gd name="connsiteX220" fmla="*/ 877253 w 1587817"/>
                <a:gd name="connsiteY220" fmla="*/ 218122 h 571500"/>
                <a:gd name="connsiteX221" fmla="*/ 882968 w 1587817"/>
                <a:gd name="connsiteY221" fmla="*/ 213360 h 571500"/>
                <a:gd name="connsiteX222" fmla="*/ 1535430 w 1587817"/>
                <a:gd name="connsiteY222" fmla="*/ 206692 h 571500"/>
                <a:gd name="connsiteX223" fmla="*/ 1535430 w 1587817"/>
                <a:gd name="connsiteY223" fmla="*/ 8572 h 571500"/>
                <a:gd name="connsiteX224" fmla="*/ 1529715 w 1587817"/>
                <a:gd name="connsiteY224" fmla="*/ 2857 h 571500"/>
                <a:gd name="connsiteX225" fmla="*/ 1503998 w 1587817"/>
                <a:gd name="connsiteY225" fmla="*/ 2857 h 571500"/>
                <a:gd name="connsiteX226" fmla="*/ 1498283 w 1587817"/>
                <a:gd name="connsiteY226" fmla="*/ 8572 h 571500"/>
                <a:gd name="connsiteX227" fmla="*/ 1498283 w 1587817"/>
                <a:gd name="connsiteY227" fmla="*/ 158115 h 571500"/>
                <a:gd name="connsiteX228" fmla="*/ 1496378 w 1587817"/>
                <a:gd name="connsiteY228" fmla="*/ 160972 h 571500"/>
                <a:gd name="connsiteX229" fmla="*/ 1493520 w 1587817"/>
                <a:gd name="connsiteY229" fmla="*/ 158115 h 571500"/>
                <a:gd name="connsiteX230" fmla="*/ 1407795 w 1587817"/>
                <a:gd name="connsiteY230" fmla="*/ 11430 h 571500"/>
                <a:gd name="connsiteX231" fmla="*/ 1394460 w 1587817"/>
                <a:gd name="connsiteY231" fmla="*/ 1905 h 571500"/>
                <a:gd name="connsiteX232" fmla="*/ 1361123 w 1587817"/>
                <a:gd name="connsiteY232" fmla="*/ 1905 h 571500"/>
                <a:gd name="connsiteX233" fmla="*/ 1348740 w 1587817"/>
                <a:gd name="connsiteY233" fmla="*/ 14288 h 571500"/>
                <a:gd name="connsiteX234" fmla="*/ 1348740 w 1587817"/>
                <a:gd name="connsiteY234" fmla="*/ 212407 h 571500"/>
                <a:gd name="connsiteX235" fmla="*/ 1354455 w 1587817"/>
                <a:gd name="connsiteY235" fmla="*/ 218122 h 571500"/>
                <a:gd name="connsiteX236" fmla="*/ 1380173 w 1587817"/>
                <a:gd name="connsiteY236" fmla="*/ 218122 h 571500"/>
                <a:gd name="connsiteX237" fmla="*/ 1385887 w 1587817"/>
                <a:gd name="connsiteY237" fmla="*/ 212407 h 571500"/>
                <a:gd name="connsiteX238" fmla="*/ 1385887 w 1587817"/>
                <a:gd name="connsiteY238" fmla="*/ 69532 h 571500"/>
                <a:gd name="connsiteX239" fmla="*/ 1387793 w 1587817"/>
                <a:gd name="connsiteY239" fmla="*/ 66675 h 571500"/>
                <a:gd name="connsiteX240" fmla="*/ 1390650 w 1587817"/>
                <a:gd name="connsiteY240" fmla="*/ 69532 h 571500"/>
                <a:gd name="connsiteX241" fmla="*/ 1473518 w 1587817"/>
                <a:gd name="connsiteY241" fmla="*/ 207645 h 571500"/>
                <a:gd name="connsiteX242" fmla="*/ 1491615 w 1587817"/>
                <a:gd name="connsiteY242" fmla="*/ 218122 h 571500"/>
                <a:gd name="connsiteX243" fmla="*/ 1522095 w 1587817"/>
                <a:gd name="connsiteY243" fmla="*/ 218122 h 571500"/>
                <a:gd name="connsiteX244" fmla="*/ 1535430 w 1587817"/>
                <a:gd name="connsiteY244" fmla="*/ 206692 h 571500"/>
                <a:gd name="connsiteX245" fmla="*/ 1083945 w 1587817"/>
                <a:gd name="connsiteY245" fmla="*/ 157163 h 571500"/>
                <a:gd name="connsiteX246" fmla="*/ 1042035 w 1587817"/>
                <a:gd name="connsiteY246" fmla="*/ 102870 h 571500"/>
                <a:gd name="connsiteX247" fmla="*/ 990600 w 1587817"/>
                <a:gd name="connsiteY247" fmla="*/ 82867 h 571500"/>
                <a:gd name="connsiteX248" fmla="*/ 965835 w 1587817"/>
                <a:gd name="connsiteY248" fmla="*/ 58102 h 571500"/>
                <a:gd name="connsiteX249" fmla="*/ 1004887 w 1587817"/>
                <a:gd name="connsiteY249" fmla="*/ 36195 h 571500"/>
                <a:gd name="connsiteX250" fmla="*/ 1072515 w 1587817"/>
                <a:gd name="connsiteY250" fmla="*/ 41910 h 571500"/>
                <a:gd name="connsiteX251" fmla="*/ 1073468 w 1587817"/>
                <a:gd name="connsiteY251" fmla="*/ 41910 h 571500"/>
                <a:gd name="connsiteX252" fmla="*/ 1078230 w 1587817"/>
                <a:gd name="connsiteY252" fmla="*/ 36195 h 571500"/>
                <a:gd name="connsiteX253" fmla="*/ 1078230 w 1587817"/>
                <a:gd name="connsiteY253" fmla="*/ 13335 h 571500"/>
                <a:gd name="connsiteX254" fmla="*/ 1072515 w 1587817"/>
                <a:gd name="connsiteY254" fmla="*/ 7620 h 571500"/>
                <a:gd name="connsiteX255" fmla="*/ 1006793 w 1587817"/>
                <a:gd name="connsiteY255" fmla="*/ 0 h 571500"/>
                <a:gd name="connsiteX256" fmla="*/ 922973 w 1587817"/>
                <a:gd name="connsiteY256" fmla="*/ 58102 h 571500"/>
                <a:gd name="connsiteX257" fmla="*/ 959168 w 1587817"/>
                <a:gd name="connsiteY257" fmla="*/ 111442 h 571500"/>
                <a:gd name="connsiteX258" fmla="*/ 1040130 w 1587817"/>
                <a:gd name="connsiteY258" fmla="*/ 158115 h 571500"/>
                <a:gd name="connsiteX259" fmla="*/ 1004887 w 1587817"/>
                <a:gd name="connsiteY259" fmla="*/ 185738 h 571500"/>
                <a:gd name="connsiteX260" fmla="*/ 936307 w 1587817"/>
                <a:gd name="connsiteY260" fmla="*/ 180022 h 571500"/>
                <a:gd name="connsiteX261" fmla="*/ 935355 w 1587817"/>
                <a:gd name="connsiteY261" fmla="*/ 180022 h 571500"/>
                <a:gd name="connsiteX262" fmla="*/ 929640 w 1587817"/>
                <a:gd name="connsiteY262" fmla="*/ 185738 h 571500"/>
                <a:gd name="connsiteX263" fmla="*/ 929640 w 1587817"/>
                <a:gd name="connsiteY263" fmla="*/ 207645 h 571500"/>
                <a:gd name="connsiteX264" fmla="*/ 935355 w 1587817"/>
                <a:gd name="connsiteY264" fmla="*/ 213360 h 571500"/>
                <a:gd name="connsiteX265" fmla="*/ 1003935 w 1587817"/>
                <a:gd name="connsiteY265" fmla="*/ 220980 h 571500"/>
                <a:gd name="connsiteX266" fmla="*/ 1083945 w 1587817"/>
                <a:gd name="connsiteY266" fmla="*/ 157163 h 571500"/>
                <a:gd name="connsiteX267" fmla="*/ 1476375 w 1587817"/>
                <a:gd name="connsiteY267" fmla="*/ 506730 h 571500"/>
                <a:gd name="connsiteX268" fmla="*/ 1434465 w 1587817"/>
                <a:gd name="connsiteY268" fmla="*/ 452438 h 571500"/>
                <a:gd name="connsiteX269" fmla="*/ 1383030 w 1587817"/>
                <a:gd name="connsiteY269" fmla="*/ 432435 h 571500"/>
                <a:gd name="connsiteX270" fmla="*/ 1358265 w 1587817"/>
                <a:gd name="connsiteY270" fmla="*/ 407670 h 571500"/>
                <a:gd name="connsiteX271" fmla="*/ 1397318 w 1587817"/>
                <a:gd name="connsiteY271" fmla="*/ 385763 h 571500"/>
                <a:gd name="connsiteX272" fmla="*/ 1464945 w 1587817"/>
                <a:gd name="connsiteY272" fmla="*/ 391477 h 571500"/>
                <a:gd name="connsiteX273" fmla="*/ 1465898 w 1587817"/>
                <a:gd name="connsiteY273" fmla="*/ 391477 h 571500"/>
                <a:gd name="connsiteX274" fmla="*/ 1470660 w 1587817"/>
                <a:gd name="connsiteY274" fmla="*/ 385763 h 571500"/>
                <a:gd name="connsiteX275" fmla="*/ 1470660 w 1587817"/>
                <a:gd name="connsiteY275" fmla="*/ 362902 h 571500"/>
                <a:gd name="connsiteX276" fmla="*/ 1464945 w 1587817"/>
                <a:gd name="connsiteY276" fmla="*/ 357188 h 571500"/>
                <a:gd name="connsiteX277" fmla="*/ 1399223 w 1587817"/>
                <a:gd name="connsiteY277" fmla="*/ 349567 h 571500"/>
                <a:gd name="connsiteX278" fmla="*/ 1315403 w 1587817"/>
                <a:gd name="connsiteY278" fmla="*/ 407670 h 571500"/>
                <a:gd name="connsiteX279" fmla="*/ 1351598 w 1587817"/>
                <a:gd name="connsiteY279" fmla="*/ 461010 h 571500"/>
                <a:gd name="connsiteX280" fmla="*/ 1432560 w 1587817"/>
                <a:gd name="connsiteY280" fmla="*/ 507682 h 571500"/>
                <a:gd name="connsiteX281" fmla="*/ 1397318 w 1587817"/>
                <a:gd name="connsiteY281" fmla="*/ 535305 h 571500"/>
                <a:gd name="connsiteX282" fmla="*/ 1328737 w 1587817"/>
                <a:gd name="connsiteY282" fmla="*/ 529590 h 571500"/>
                <a:gd name="connsiteX283" fmla="*/ 1327785 w 1587817"/>
                <a:gd name="connsiteY283" fmla="*/ 529590 h 571500"/>
                <a:gd name="connsiteX284" fmla="*/ 1322070 w 1587817"/>
                <a:gd name="connsiteY284" fmla="*/ 535305 h 571500"/>
                <a:gd name="connsiteX285" fmla="*/ 1322070 w 1587817"/>
                <a:gd name="connsiteY285" fmla="*/ 557213 h 571500"/>
                <a:gd name="connsiteX286" fmla="*/ 1327785 w 1587817"/>
                <a:gd name="connsiteY286" fmla="*/ 562927 h 571500"/>
                <a:gd name="connsiteX287" fmla="*/ 1396365 w 1587817"/>
                <a:gd name="connsiteY287" fmla="*/ 570547 h 571500"/>
                <a:gd name="connsiteX288" fmla="*/ 1476375 w 1587817"/>
                <a:gd name="connsiteY288" fmla="*/ 506730 h 571500"/>
                <a:gd name="connsiteX289" fmla="*/ 1498283 w 1587817"/>
                <a:gd name="connsiteY289" fmla="*/ 393382 h 571500"/>
                <a:gd name="connsiteX290" fmla="*/ 1543050 w 1587817"/>
                <a:gd name="connsiteY290" fmla="*/ 437197 h 571500"/>
                <a:gd name="connsiteX291" fmla="*/ 1587818 w 1587817"/>
                <a:gd name="connsiteY291" fmla="*/ 393382 h 571500"/>
                <a:gd name="connsiteX292" fmla="*/ 1543050 w 1587817"/>
                <a:gd name="connsiteY292" fmla="*/ 349567 h 571500"/>
                <a:gd name="connsiteX293" fmla="*/ 1498283 w 1587817"/>
                <a:gd name="connsiteY293" fmla="*/ 393382 h 571500"/>
                <a:gd name="connsiteX294" fmla="*/ 1504950 w 1587817"/>
                <a:gd name="connsiteY294" fmla="*/ 393382 h 571500"/>
                <a:gd name="connsiteX295" fmla="*/ 1543050 w 1587817"/>
                <a:gd name="connsiteY295" fmla="*/ 355282 h 571500"/>
                <a:gd name="connsiteX296" fmla="*/ 1581150 w 1587817"/>
                <a:gd name="connsiteY296" fmla="*/ 393382 h 571500"/>
                <a:gd name="connsiteX297" fmla="*/ 1543050 w 1587817"/>
                <a:gd name="connsiteY297" fmla="*/ 431482 h 571500"/>
                <a:gd name="connsiteX298" fmla="*/ 1504950 w 1587817"/>
                <a:gd name="connsiteY298" fmla="*/ 393382 h 571500"/>
                <a:gd name="connsiteX299" fmla="*/ 1563053 w 1587817"/>
                <a:gd name="connsiteY299" fmla="*/ 413385 h 571500"/>
                <a:gd name="connsiteX300" fmla="*/ 1553528 w 1587817"/>
                <a:gd name="connsiteY300" fmla="*/ 397192 h 571500"/>
                <a:gd name="connsiteX301" fmla="*/ 1562100 w 1587817"/>
                <a:gd name="connsiteY301" fmla="*/ 384810 h 571500"/>
                <a:gd name="connsiteX302" fmla="*/ 1562100 w 1587817"/>
                <a:gd name="connsiteY302" fmla="*/ 383857 h 571500"/>
                <a:gd name="connsiteX303" fmla="*/ 1544003 w 1587817"/>
                <a:gd name="connsiteY303" fmla="*/ 369570 h 571500"/>
                <a:gd name="connsiteX304" fmla="*/ 1529715 w 1587817"/>
                <a:gd name="connsiteY304" fmla="*/ 370522 h 571500"/>
                <a:gd name="connsiteX305" fmla="*/ 1527810 w 1587817"/>
                <a:gd name="connsiteY305" fmla="*/ 372427 h 571500"/>
                <a:gd name="connsiteX306" fmla="*/ 1527810 w 1587817"/>
                <a:gd name="connsiteY306" fmla="*/ 412432 h 571500"/>
                <a:gd name="connsiteX307" fmla="*/ 1528762 w 1587817"/>
                <a:gd name="connsiteY307" fmla="*/ 413385 h 571500"/>
                <a:gd name="connsiteX308" fmla="*/ 1534478 w 1587817"/>
                <a:gd name="connsiteY308" fmla="*/ 413385 h 571500"/>
                <a:gd name="connsiteX309" fmla="*/ 1535430 w 1587817"/>
                <a:gd name="connsiteY309" fmla="*/ 412432 h 571500"/>
                <a:gd name="connsiteX310" fmla="*/ 1535430 w 1587817"/>
                <a:gd name="connsiteY310" fmla="*/ 397192 h 571500"/>
                <a:gd name="connsiteX311" fmla="*/ 1543050 w 1587817"/>
                <a:gd name="connsiteY311" fmla="*/ 397192 h 571500"/>
                <a:gd name="connsiteX312" fmla="*/ 1544003 w 1587817"/>
                <a:gd name="connsiteY312" fmla="*/ 397192 h 571500"/>
                <a:gd name="connsiteX313" fmla="*/ 1552575 w 1587817"/>
                <a:gd name="connsiteY313" fmla="*/ 412432 h 571500"/>
                <a:gd name="connsiteX314" fmla="*/ 1553528 w 1587817"/>
                <a:gd name="connsiteY314" fmla="*/ 413385 h 571500"/>
                <a:gd name="connsiteX315" fmla="*/ 1561148 w 1587817"/>
                <a:gd name="connsiteY315" fmla="*/ 413385 h 571500"/>
                <a:gd name="connsiteX316" fmla="*/ 1563053 w 1587817"/>
                <a:gd name="connsiteY316" fmla="*/ 413385 h 571500"/>
                <a:gd name="connsiteX317" fmla="*/ 1563053 w 1587817"/>
                <a:gd name="connsiteY317" fmla="*/ 413385 h 571500"/>
                <a:gd name="connsiteX318" fmla="*/ 1553528 w 1587817"/>
                <a:gd name="connsiteY318" fmla="*/ 384810 h 571500"/>
                <a:gd name="connsiteX319" fmla="*/ 1544003 w 1587817"/>
                <a:gd name="connsiteY319" fmla="*/ 391477 h 571500"/>
                <a:gd name="connsiteX320" fmla="*/ 1536383 w 1587817"/>
                <a:gd name="connsiteY320" fmla="*/ 391477 h 571500"/>
                <a:gd name="connsiteX321" fmla="*/ 1536383 w 1587817"/>
                <a:gd name="connsiteY321" fmla="*/ 378142 h 571500"/>
                <a:gd name="connsiteX322" fmla="*/ 1544003 w 1587817"/>
                <a:gd name="connsiteY322" fmla="*/ 378142 h 571500"/>
                <a:gd name="connsiteX323" fmla="*/ 1553528 w 1587817"/>
                <a:gd name="connsiteY323" fmla="*/ 384810 h 571500"/>
                <a:gd name="connsiteX324" fmla="*/ 1553528 w 1587817"/>
                <a:gd name="connsiteY324" fmla="*/ 38481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</a:cxnLst>
              <a:rect l="l" t="t" r="r" b="b"/>
              <a:pathLst>
                <a:path w="1587817" h="571500">
                  <a:moveTo>
                    <a:pt x="280988" y="563880"/>
                  </a:moveTo>
                  <a:cubicBezTo>
                    <a:pt x="280988" y="565785"/>
                    <a:pt x="280035" y="567690"/>
                    <a:pt x="277178" y="567690"/>
                  </a:cubicBezTo>
                  <a:lnTo>
                    <a:pt x="240030" y="567690"/>
                  </a:lnTo>
                  <a:cubicBezTo>
                    <a:pt x="237173" y="567690"/>
                    <a:pt x="235267" y="564832"/>
                    <a:pt x="234315" y="561975"/>
                  </a:cubicBezTo>
                  <a:lnTo>
                    <a:pt x="190500" y="488632"/>
                  </a:lnTo>
                  <a:lnTo>
                    <a:pt x="183832" y="488632"/>
                  </a:lnTo>
                  <a:cubicBezTo>
                    <a:pt x="176213" y="488632"/>
                    <a:pt x="151447" y="487680"/>
                    <a:pt x="144780" y="487680"/>
                  </a:cubicBezTo>
                  <a:lnTo>
                    <a:pt x="144780" y="562927"/>
                  </a:lnTo>
                  <a:cubicBezTo>
                    <a:pt x="144780" y="565785"/>
                    <a:pt x="141922" y="568643"/>
                    <a:pt x="139065" y="568643"/>
                  </a:cubicBezTo>
                  <a:lnTo>
                    <a:pt x="108585" y="568643"/>
                  </a:lnTo>
                  <a:cubicBezTo>
                    <a:pt x="105727" y="568643"/>
                    <a:pt x="102870" y="565785"/>
                    <a:pt x="102870" y="562927"/>
                  </a:cubicBezTo>
                  <a:lnTo>
                    <a:pt x="102870" y="363855"/>
                  </a:lnTo>
                  <a:cubicBezTo>
                    <a:pt x="102870" y="358140"/>
                    <a:pt x="106680" y="355282"/>
                    <a:pt x="112395" y="354330"/>
                  </a:cubicBezTo>
                  <a:cubicBezTo>
                    <a:pt x="128588" y="351472"/>
                    <a:pt x="161925" y="350520"/>
                    <a:pt x="184785" y="350520"/>
                  </a:cubicBezTo>
                  <a:cubicBezTo>
                    <a:pt x="231457" y="350520"/>
                    <a:pt x="275273" y="367665"/>
                    <a:pt x="275273" y="419100"/>
                  </a:cubicBezTo>
                  <a:lnTo>
                    <a:pt x="275273" y="421957"/>
                  </a:lnTo>
                  <a:cubicBezTo>
                    <a:pt x="275273" y="454342"/>
                    <a:pt x="259080" y="471488"/>
                    <a:pt x="234315" y="481013"/>
                  </a:cubicBezTo>
                  <a:lnTo>
                    <a:pt x="281940" y="561975"/>
                  </a:lnTo>
                  <a:cubicBezTo>
                    <a:pt x="280988" y="562927"/>
                    <a:pt x="280988" y="563880"/>
                    <a:pt x="280988" y="563880"/>
                  </a:cubicBezTo>
                  <a:close/>
                  <a:moveTo>
                    <a:pt x="232410" y="418147"/>
                  </a:moveTo>
                  <a:cubicBezTo>
                    <a:pt x="232410" y="395288"/>
                    <a:pt x="214313" y="385763"/>
                    <a:pt x="183832" y="385763"/>
                  </a:cubicBezTo>
                  <a:cubicBezTo>
                    <a:pt x="177165" y="385763"/>
                    <a:pt x="149542" y="386715"/>
                    <a:pt x="144780" y="386715"/>
                  </a:cubicBezTo>
                  <a:lnTo>
                    <a:pt x="144780" y="452438"/>
                  </a:lnTo>
                  <a:cubicBezTo>
                    <a:pt x="149542" y="452438"/>
                    <a:pt x="179070" y="453390"/>
                    <a:pt x="183832" y="453390"/>
                  </a:cubicBezTo>
                  <a:cubicBezTo>
                    <a:pt x="215265" y="453390"/>
                    <a:pt x="232410" y="447675"/>
                    <a:pt x="232410" y="421005"/>
                  </a:cubicBezTo>
                  <a:lnTo>
                    <a:pt x="232410" y="418147"/>
                  </a:lnTo>
                  <a:close/>
                  <a:moveTo>
                    <a:pt x="1290637" y="563880"/>
                  </a:moveTo>
                  <a:cubicBezTo>
                    <a:pt x="1290637" y="565785"/>
                    <a:pt x="1289685" y="567690"/>
                    <a:pt x="1286828" y="567690"/>
                  </a:cubicBezTo>
                  <a:lnTo>
                    <a:pt x="1249680" y="567690"/>
                  </a:lnTo>
                  <a:cubicBezTo>
                    <a:pt x="1246823" y="567690"/>
                    <a:pt x="1244918" y="564832"/>
                    <a:pt x="1243965" y="561975"/>
                  </a:cubicBezTo>
                  <a:lnTo>
                    <a:pt x="1200150" y="488632"/>
                  </a:lnTo>
                  <a:lnTo>
                    <a:pt x="1193483" y="488632"/>
                  </a:lnTo>
                  <a:cubicBezTo>
                    <a:pt x="1185862" y="488632"/>
                    <a:pt x="1161098" y="487680"/>
                    <a:pt x="1154430" y="487680"/>
                  </a:cubicBezTo>
                  <a:lnTo>
                    <a:pt x="1154430" y="562927"/>
                  </a:lnTo>
                  <a:cubicBezTo>
                    <a:pt x="1154430" y="565785"/>
                    <a:pt x="1151573" y="568643"/>
                    <a:pt x="1148715" y="568643"/>
                  </a:cubicBezTo>
                  <a:lnTo>
                    <a:pt x="1118235" y="568643"/>
                  </a:lnTo>
                  <a:cubicBezTo>
                    <a:pt x="1115378" y="568643"/>
                    <a:pt x="1112520" y="565785"/>
                    <a:pt x="1112520" y="562927"/>
                  </a:cubicBezTo>
                  <a:lnTo>
                    <a:pt x="1112520" y="363855"/>
                  </a:lnTo>
                  <a:cubicBezTo>
                    <a:pt x="1112520" y="358140"/>
                    <a:pt x="1116330" y="355282"/>
                    <a:pt x="1122045" y="354330"/>
                  </a:cubicBezTo>
                  <a:cubicBezTo>
                    <a:pt x="1138237" y="351472"/>
                    <a:pt x="1171575" y="350520"/>
                    <a:pt x="1194435" y="350520"/>
                  </a:cubicBezTo>
                  <a:cubicBezTo>
                    <a:pt x="1241108" y="350520"/>
                    <a:pt x="1284923" y="367665"/>
                    <a:pt x="1284923" y="419100"/>
                  </a:cubicBezTo>
                  <a:lnTo>
                    <a:pt x="1284923" y="421957"/>
                  </a:lnTo>
                  <a:cubicBezTo>
                    <a:pt x="1284923" y="454342"/>
                    <a:pt x="1268730" y="471488"/>
                    <a:pt x="1243965" y="481013"/>
                  </a:cubicBezTo>
                  <a:lnTo>
                    <a:pt x="1291590" y="561975"/>
                  </a:lnTo>
                  <a:cubicBezTo>
                    <a:pt x="1290637" y="562927"/>
                    <a:pt x="1290637" y="563880"/>
                    <a:pt x="1290637" y="563880"/>
                  </a:cubicBezTo>
                  <a:close/>
                  <a:moveTo>
                    <a:pt x="1241108" y="418147"/>
                  </a:moveTo>
                  <a:cubicBezTo>
                    <a:pt x="1241108" y="395288"/>
                    <a:pt x="1223010" y="385763"/>
                    <a:pt x="1192530" y="385763"/>
                  </a:cubicBezTo>
                  <a:cubicBezTo>
                    <a:pt x="1185862" y="385763"/>
                    <a:pt x="1158240" y="386715"/>
                    <a:pt x="1153478" y="386715"/>
                  </a:cubicBezTo>
                  <a:lnTo>
                    <a:pt x="1153478" y="452438"/>
                  </a:lnTo>
                  <a:cubicBezTo>
                    <a:pt x="1158240" y="452438"/>
                    <a:pt x="1187768" y="453390"/>
                    <a:pt x="1192530" y="453390"/>
                  </a:cubicBezTo>
                  <a:cubicBezTo>
                    <a:pt x="1223962" y="453390"/>
                    <a:pt x="1241108" y="447675"/>
                    <a:pt x="1241108" y="421005"/>
                  </a:cubicBezTo>
                  <a:lnTo>
                    <a:pt x="1241108" y="418147"/>
                  </a:lnTo>
                  <a:close/>
                  <a:moveTo>
                    <a:pt x="356235" y="473392"/>
                  </a:moveTo>
                  <a:lnTo>
                    <a:pt x="453390" y="473392"/>
                  </a:lnTo>
                  <a:cubicBezTo>
                    <a:pt x="457200" y="473392"/>
                    <a:pt x="459105" y="470535"/>
                    <a:pt x="459105" y="467677"/>
                  </a:cubicBezTo>
                  <a:lnTo>
                    <a:pt x="459105" y="445770"/>
                  </a:lnTo>
                  <a:cubicBezTo>
                    <a:pt x="459105" y="442913"/>
                    <a:pt x="456248" y="440055"/>
                    <a:pt x="453390" y="440055"/>
                  </a:cubicBezTo>
                  <a:lnTo>
                    <a:pt x="356235" y="440055"/>
                  </a:lnTo>
                  <a:lnTo>
                    <a:pt x="356235" y="412432"/>
                  </a:lnTo>
                  <a:cubicBezTo>
                    <a:pt x="356235" y="386715"/>
                    <a:pt x="357188" y="386715"/>
                    <a:pt x="380048" y="386715"/>
                  </a:cubicBezTo>
                  <a:lnTo>
                    <a:pt x="457200" y="386715"/>
                  </a:lnTo>
                  <a:cubicBezTo>
                    <a:pt x="461010" y="386715"/>
                    <a:pt x="462915" y="383857"/>
                    <a:pt x="462915" y="381000"/>
                  </a:cubicBezTo>
                  <a:lnTo>
                    <a:pt x="462915" y="361950"/>
                  </a:lnTo>
                  <a:cubicBezTo>
                    <a:pt x="462915" y="358140"/>
                    <a:pt x="461010" y="356235"/>
                    <a:pt x="457200" y="355282"/>
                  </a:cubicBezTo>
                  <a:cubicBezTo>
                    <a:pt x="447675" y="353377"/>
                    <a:pt x="427673" y="351472"/>
                    <a:pt x="391478" y="351472"/>
                  </a:cubicBezTo>
                  <a:cubicBezTo>
                    <a:pt x="340995" y="351472"/>
                    <a:pt x="314325" y="351472"/>
                    <a:pt x="314325" y="413385"/>
                  </a:cubicBezTo>
                  <a:lnTo>
                    <a:pt x="314325" y="509588"/>
                  </a:lnTo>
                  <a:cubicBezTo>
                    <a:pt x="314325" y="572452"/>
                    <a:pt x="340995" y="571500"/>
                    <a:pt x="391478" y="571500"/>
                  </a:cubicBezTo>
                  <a:cubicBezTo>
                    <a:pt x="427673" y="571500"/>
                    <a:pt x="447675" y="568643"/>
                    <a:pt x="457200" y="567690"/>
                  </a:cubicBezTo>
                  <a:cubicBezTo>
                    <a:pt x="461963" y="566738"/>
                    <a:pt x="462915" y="565785"/>
                    <a:pt x="462915" y="561022"/>
                  </a:cubicBezTo>
                  <a:lnTo>
                    <a:pt x="462915" y="541972"/>
                  </a:lnTo>
                  <a:cubicBezTo>
                    <a:pt x="462915" y="539115"/>
                    <a:pt x="460057" y="536257"/>
                    <a:pt x="457200" y="536257"/>
                  </a:cubicBezTo>
                  <a:lnTo>
                    <a:pt x="380048" y="536257"/>
                  </a:lnTo>
                  <a:cubicBezTo>
                    <a:pt x="357188" y="536257"/>
                    <a:pt x="356235" y="535305"/>
                    <a:pt x="356235" y="510540"/>
                  </a:cubicBezTo>
                  <a:lnTo>
                    <a:pt x="356235" y="473392"/>
                  </a:lnTo>
                  <a:close/>
                  <a:moveTo>
                    <a:pt x="956310" y="473392"/>
                  </a:moveTo>
                  <a:lnTo>
                    <a:pt x="1053465" y="473392"/>
                  </a:lnTo>
                  <a:cubicBezTo>
                    <a:pt x="1057275" y="473392"/>
                    <a:pt x="1059180" y="470535"/>
                    <a:pt x="1059180" y="467677"/>
                  </a:cubicBezTo>
                  <a:lnTo>
                    <a:pt x="1059180" y="445770"/>
                  </a:lnTo>
                  <a:cubicBezTo>
                    <a:pt x="1059180" y="442913"/>
                    <a:pt x="1056323" y="440055"/>
                    <a:pt x="1053465" y="440055"/>
                  </a:cubicBezTo>
                  <a:lnTo>
                    <a:pt x="956310" y="440055"/>
                  </a:lnTo>
                  <a:lnTo>
                    <a:pt x="956310" y="412432"/>
                  </a:lnTo>
                  <a:cubicBezTo>
                    <a:pt x="956310" y="386715"/>
                    <a:pt x="957262" y="386715"/>
                    <a:pt x="980123" y="386715"/>
                  </a:cubicBezTo>
                  <a:lnTo>
                    <a:pt x="1057275" y="386715"/>
                  </a:lnTo>
                  <a:cubicBezTo>
                    <a:pt x="1061085" y="386715"/>
                    <a:pt x="1062990" y="383857"/>
                    <a:pt x="1062990" y="381000"/>
                  </a:cubicBezTo>
                  <a:lnTo>
                    <a:pt x="1062990" y="361950"/>
                  </a:lnTo>
                  <a:cubicBezTo>
                    <a:pt x="1062990" y="358140"/>
                    <a:pt x="1061085" y="356235"/>
                    <a:pt x="1057275" y="355282"/>
                  </a:cubicBezTo>
                  <a:cubicBezTo>
                    <a:pt x="1047750" y="353377"/>
                    <a:pt x="1027748" y="351472"/>
                    <a:pt x="991553" y="351472"/>
                  </a:cubicBezTo>
                  <a:cubicBezTo>
                    <a:pt x="941070" y="351472"/>
                    <a:pt x="914400" y="351472"/>
                    <a:pt x="914400" y="413385"/>
                  </a:cubicBezTo>
                  <a:lnTo>
                    <a:pt x="914400" y="509588"/>
                  </a:lnTo>
                  <a:cubicBezTo>
                    <a:pt x="914400" y="572452"/>
                    <a:pt x="941070" y="571500"/>
                    <a:pt x="991553" y="571500"/>
                  </a:cubicBezTo>
                  <a:cubicBezTo>
                    <a:pt x="1027748" y="571500"/>
                    <a:pt x="1047750" y="568643"/>
                    <a:pt x="1057275" y="567690"/>
                  </a:cubicBezTo>
                  <a:cubicBezTo>
                    <a:pt x="1062037" y="566738"/>
                    <a:pt x="1062990" y="565785"/>
                    <a:pt x="1062990" y="561022"/>
                  </a:cubicBezTo>
                  <a:lnTo>
                    <a:pt x="1062990" y="541972"/>
                  </a:lnTo>
                  <a:cubicBezTo>
                    <a:pt x="1062990" y="539115"/>
                    <a:pt x="1060133" y="536257"/>
                    <a:pt x="1057275" y="536257"/>
                  </a:cubicBezTo>
                  <a:lnTo>
                    <a:pt x="980123" y="536257"/>
                  </a:lnTo>
                  <a:cubicBezTo>
                    <a:pt x="957262" y="536257"/>
                    <a:pt x="956310" y="535305"/>
                    <a:pt x="956310" y="510540"/>
                  </a:cubicBezTo>
                  <a:lnTo>
                    <a:pt x="956310" y="473392"/>
                  </a:lnTo>
                  <a:close/>
                  <a:moveTo>
                    <a:pt x="683895" y="483870"/>
                  </a:moveTo>
                  <a:lnTo>
                    <a:pt x="683895" y="357188"/>
                  </a:lnTo>
                  <a:cubicBezTo>
                    <a:pt x="683895" y="353377"/>
                    <a:pt x="681038" y="351472"/>
                    <a:pt x="678180" y="351472"/>
                  </a:cubicBezTo>
                  <a:lnTo>
                    <a:pt x="647700" y="351472"/>
                  </a:lnTo>
                  <a:cubicBezTo>
                    <a:pt x="643890" y="351472"/>
                    <a:pt x="641985" y="354330"/>
                    <a:pt x="641985" y="357188"/>
                  </a:cubicBezTo>
                  <a:lnTo>
                    <a:pt x="641985" y="483870"/>
                  </a:lnTo>
                  <a:cubicBezTo>
                    <a:pt x="641985" y="518160"/>
                    <a:pt x="625793" y="535305"/>
                    <a:pt x="593407" y="535305"/>
                  </a:cubicBezTo>
                  <a:cubicBezTo>
                    <a:pt x="561023" y="535305"/>
                    <a:pt x="544830" y="519113"/>
                    <a:pt x="544830" y="483870"/>
                  </a:cubicBezTo>
                  <a:lnTo>
                    <a:pt x="544830" y="357188"/>
                  </a:lnTo>
                  <a:cubicBezTo>
                    <a:pt x="544830" y="353377"/>
                    <a:pt x="541973" y="351472"/>
                    <a:pt x="539115" y="351472"/>
                  </a:cubicBezTo>
                  <a:lnTo>
                    <a:pt x="508635" y="351472"/>
                  </a:lnTo>
                  <a:cubicBezTo>
                    <a:pt x="504825" y="351472"/>
                    <a:pt x="502920" y="354330"/>
                    <a:pt x="502920" y="357188"/>
                  </a:cubicBezTo>
                  <a:lnTo>
                    <a:pt x="502920" y="483870"/>
                  </a:lnTo>
                  <a:cubicBezTo>
                    <a:pt x="502920" y="548640"/>
                    <a:pt x="544830" y="569595"/>
                    <a:pt x="594360" y="569595"/>
                  </a:cubicBezTo>
                  <a:cubicBezTo>
                    <a:pt x="641985" y="570547"/>
                    <a:pt x="683895" y="548640"/>
                    <a:pt x="683895" y="483870"/>
                  </a:cubicBezTo>
                  <a:close/>
                  <a:moveTo>
                    <a:pt x="169545" y="38100"/>
                  </a:moveTo>
                  <a:lnTo>
                    <a:pt x="108585" y="38100"/>
                  </a:lnTo>
                  <a:lnTo>
                    <a:pt x="108585" y="212407"/>
                  </a:lnTo>
                  <a:cubicBezTo>
                    <a:pt x="108585" y="215265"/>
                    <a:pt x="105727" y="218122"/>
                    <a:pt x="102870" y="218122"/>
                  </a:cubicBezTo>
                  <a:lnTo>
                    <a:pt x="72390" y="218122"/>
                  </a:lnTo>
                  <a:cubicBezTo>
                    <a:pt x="68580" y="218122"/>
                    <a:pt x="66675" y="215265"/>
                    <a:pt x="66675" y="212407"/>
                  </a:cubicBezTo>
                  <a:lnTo>
                    <a:pt x="66675" y="38100"/>
                  </a:lnTo>
                  <a:lnTo>
                    <a:pt x="5715" y="38100"/>
                  </a:lnTo>
                  <a:cubicBezTo>
                    <a:pt x="2857" y="38100"/>
                    <a:pt x="0" y="36195"/>
                    <a:pt x="0" y="32385"/>
                  </a:cubicBezTo>
                  <a:lnTo>
                    <a:pt x="0" y="8572"/>
                  </a:lnTo>
                  <a:cubicBezTo>
                    <a:pt x="0" y="4763"/>
                    <a:pt x="2857" y="2857"/>
                    <a:pt x="5715" y="2857"/>
                  </a:cubicBezTo>
                  <a:lnTo>
                    <a:pt x="169545" y="2857"/>
                  </a:lnTo>
                  <a:cubicBezTo>
                    <a:pt x="173355" y="2857"/>
                    <a:pt x="175260" y="5715"/>
                    <a:pt x="175260" y="8572"/>
                  </a:cubicBezTo>
                  <a:lnTo>
                    <a:pt x="175260" y="32385"/>
                  </a:lnTo>
                  <a:cubicBezTo>
                    <a:pt x="175260" y="35242"/>
                    <a:pt x="172402" y="38100"/>
                    <a:pt x="169545" y="38100"/>
                  </a:cubicBezTo>
                  <a:close/>
                  <a:moveTo>
                    <a:pt x="881062" y="386715"/>
                  </a:moveTo>
                  <a:lnTo>
                    <a:pt x="820103" y="386715"/>
                  </a:lnTo>
                  <a:lnTo>
                    <a:pt x="820103" y="561022"/>
                  </a:lnTo>
                  <a:cubicBezTo>
                    <a:pt x="820103" y="563880"/>
                    <a:pt x="817245" y="566738"/>
                    <a:pt x="814387" y="566738"/>
                  </a:cubicBezTo>
                  <a:lnTo>
                    <a:pt x="783907" y="566738"/>
                  </a:lnTo>
                  <a:cubicBezTo>
                    <a:pt x="780098" y="566738"/>
                    <a:pt x="778193" y="563880"/>
                    <a:pt x="778193" y="561022"/>
                  </a:cubicBezTo>
                  <a:lnTo>
                    <a:pt x="778193" y="386715"/>
                  </a:lnTo>
                  <a:lnTo>
                    <a:pt x="717232" y="386715"/>
                  </a:lnTo>
                  <a:cubicBezTo>
                    <a:pt x="714375" y="386715"/>
                    <a:pt x="711518" y="384810"/>
                    <a:pt x="711518" y="381000"/>
                  </a:cubicBezTo>
                  <a:lnTo>
                    <a:pt x="711518" y="357188"/>
                  </a:lnTo>
                  <a:cubicBezTo>
                    <a:pt x="711518" y="353377"/>
                    <a:pt x="714375" y="351472"/>
                    <a:pt x="717232" y="351472"/>
                  </a:cubicBezTo>
                  <a:lnTo>
                    <a:pt x="881062" y="351472"/>
                  </a:lnTo>
                  <a:cubicBezTo>
                    <a:pt x="884873" y="351472"/>
                    <a:pt x="886778" y="354330"/>
                    <a:pt x="886778" y="357188"/>
                  </a:cubicBezTo>
                  <a:lnTo>
                    <a:pt x="886778" y="381000"/>
                  </a:lnTo>
                  <a:cubicBezTo>
                    <a:pt x="886778" y="384810"/>
                    <a:pt x="883920" y="386715"/>
                    <a:pt x="881062" y="386715"/>
                  </a:cubicBezTo>
                  <a:close/>
                  <a:moveTo>
                    <a:pt x="391478" y="212407"/>
                  </a:moveTo>
                  <a:lnTo>
                    <a:pt x="391478" y="8572"/>
                  </a:lnTo>
                  <a:cubicBezTo>
                    <a:pt x="391478" y="4763"/>
                    <a:pt x="388620" y="2857"/>
                    <a:pt x="385763" y="2857"/>
                  </a:cubicBezTo>
                  <a:lnTo>
                    <a:pt x="355282" y="2857"/>
                  </a:lnTo>
                  <a:cubicBezTo>
                    <a:pt x="351473" y="2857"/>
                    <a:pt x="349567" y="5715"/>
                    <a:pt x="349567" y="8572"/>
                  </a:cubicBezTo>
                  <a:lnTo>
                    <a:pt x="349567" y="87630"/>
                  </a:lnTo>
                  <a:lnTo>
                    <a:pt x="252413" y="87630"/>
                  </a:lnTo>
                  <a:lnTo>
                    <a:pt x="252413" y="8572"/>
                  </a:lnTo>
                  <a:cubicBezTo>
                    <a:pt x="252413" y="4763"/>
                    <a:pt x="249555" y="2857"/>
                    <a:pt x="246698" y="2857"/>
                  </a:cubicBezTo>
                  <a:lnTo>
                    <a:pt x="216217" y="2857"/>
                  </a:lnTo>
                  <a:cubicBezTo>
                    <a:pt x="212407" y="2857"/>
                    <a:pt x="210502" y="5715"/>
                    <a:pt x="210502" y="8572"/>
                  </a:cubicBezTo>
                  <a:lnTo>
                    <a:pt x="210502" y="212407"/>
                  </a:lnTo>
                  <a:cubicBezTo>
                    <a:pt x="210502" y="215265"/>
                    <a:pt x="213360" y="218122"/>
                    <a:pt x="216217" y="218122"/>
                  </a:cubicBezTo>
                  <a:lnTo>
                    <a:pt x="246698" y="218122"/>
                  </a:lnTo>
                  <a:cubicBezTo>
                    <a:pt x="249555" y="218122"/>
                    <a:pt x="252413" y="215265"/>
                    <a:pt x="252413" y="212407"/>
                  </a:cubicBezTo>
                  <a:lnTo>
                    <a:pt x="252413" y="124777"/>
                  </a:lnTo>
                  <a:lnTo>
                    <a:pt x="348615" y="124777"/>
                  </a:lnTo>
                  <a:lnTo>
                    <a:pt x="348615" y="212407"/>
                  </a:lnTo>
                  <a:cubicBezTo>
                    <a:pt x="348615" y="215265"/>
                    <a:pt x="351473" y="218122"/>
                    <a:pt x="354330" y="218122"/>
                  </a:cubicBezTo>
                  <a:lnTo>
                    <a:pt x="384810" y="218122"/>
                  </a:lnTo>
                  <a:cubicBezTo>
                    <a:pt x="388620" y="218122"/>
                    <a:pt x="391478" y="215265"/>
                    <a:pt x="391478" y="212407"/>
                  </a:cubicBezTo>
                  <a:close/>
                  <a:moveTo>
                    <a:pt x="625793" y="95250"/>
                  </a:moveTo>
                  <a:lnTo>
                    <a:pt x="625793" y="126682"/>
                  </a:lnTo>
                  <a:cubicBezTo>
                    <a:pt x="625793" y="193357"/>
                    <a:pt x="579120" y="221932"/>
                    <a:pt x="529590" y="221932"/>
                  </a:cubicBezTo>
                  <a:cubicBezTo>
                    <a:pt x="479107" y="221932"/>
                    <a:pt x="433388" y="194310"/>
                    <a:pt x="433388" y="126682"/>
                  </a:cubicBezTo>
                  <a:lnTo>
                    <a:pt x="433388" y="95250"/>
                  </a:lnTo>
                  <a:cubicBezTo>
                    <a:pt x="433388" y="28575"/>
                    <a:pt x="480060" y="0"/>
                    <a:pt x="529590" y="0"/>
                  </a:cubicBezTo>
                  <a:cubicBezTo>
                    <a:pt x="579120" y="0"/>
                    <a:pt x="625793" y="27622"/>
                    <a:pt x="625793" y="95250"/>
                  </a:cubicBezTo>
                  <a:close/>
                  <a:moveTo>
                    <a:pt x="583882" y="95250"/>
                  </a:moveTo>
                  <a:cubicBezTo>
                    <a:pt x="583882" y="55245"/>
                    <a:pt x="560070" y="37147"/>
                    <a:pt x="529590" y="37147"/>
                  </a:cubicBezTo>
                  <a:cubicBezTo>
                    <a:pt x="500063" y="37147"/>
                    <a:pt x="475298" y="55245"/>
                    <a:pt x="475298" y="95250"/>
                  </a:cubicBezTo>
                  <a:lnTo>
                    <a:pt x="475298" y="126682"/>
                  </a:lnTo>
                  <a:cubicBezTo>
                    <a:pt x="475298" y="166688"/>
                    <a:pt x="499110" y="184785"/>
                    <a:pt x="529590" y="184785"/>
                  </a:cubicBezTo>
                  <a:cubicBezTo>
                    <a:pt x="559118" y="184785"/>
                    <a:pt x="583882" y="166688"/>
                    <a:pt x="583882" y="126682"/>
                  </a:cubicBezTo>
                  <a:lnTo>
                    <a:pt x="583882" y="95250"/>
                  </a:lnTo>
                  <a:close/>
                  <a:moveTo>
                    <a:pt x="1308735" y="95250"/>
                  </a:moveTo>
                  <a:lnTo>
                    <a:pt x="1308735" y="126682"/>
                  </a:lnTo>
                  <a:cubicBezTo>
                    <a:pt x="1308735" y="193357"/>
                    <a:pt x="1262062" y="221932"/>
                    <a:pt x="1212533" y="221932"/>
                  </a:cubicBezTo>
                  <a:cubicBezTo>
                    <a:pt x="1162050" y="221932"/>
                    <a:pt x="1116330" y="194310"/>
                    <a:pt x="1116330" y="126682"/>
                  </a:cubicBezTo>
                  <a:lnTo>
                    <a:pt x="1116330" y="95250"/>
                  </a:lnTo>
                  <a:cubicBezTo>
                    <a:pt x="1116330" y="28575"/>
                    <a:pt x="1163003" y="0"/>
                    <a:pt x="1212533" y="0"/>
                  </a:cubicBezTo>
                  <a:cubicBezTo>
                    <a:pt x="1262062" y="0"/>
                    <a:pt x="1308735" y="27622"/>
                    <a:pt x="1308735" y="95250"/>
                  </a:cubicBezTo>
                  <a:close/>
                  <a:moveTo>
                    <a:pt x="1265873" y="95250"/>
                  </a:moveTo>
                  <a:cubicBezTo>
                    <a:pt x="1265873" y="55245"/>
                    <a:pt x="1242060" y="37147"/>
                    <a:pt x="1211580" y="37147"/>
                  </a:cubicBezTo>
                  <a:cubicBezTo>
                    <a:pt x="1182053" y="37147"/>
                    <a:pt x="1157287" y="55245"/>
                    <a:pt x="1157287" y="95250"/>
                  </a:cubicBezTo>
                  <a:lnTo>
                    <a:pt x="1157287" y="126682"/>
                  </a:lnTo>
                  <a:cubicBezTo>
                    <a:pt x="1157287" y="166688"/>
                    <a:pt x="1181100" y="184785"/>
                    <a:pt x="1211580" y="184785"/>
                  </a:cubicBezTo>
                  <a:cubicBezTo>
                    <a:pt x="1241108" y="184785"/>
                    <a:pt x="1265873" y="166688"/>
                    <a:pt x="1265873" y="126682"/>
                  </a:cubicBezTo>
                  <a:lnTo>
                    <a:pt x="1265873" y="95250"/>
                  </a:lnTo>
                  <a:close/>
                  <a:moveTo>
                    <a:pt x="882968" y="213360"/>
                  </a:moveTo>
                  <a:lnTo>
                    <a:pt x="882968" y="14288"/>
                  </a:lnTo>
                  <a:cubicBezTo>
                    <a:pt x="882968" y="7620"/>
                    <a:pt x="877253" y="1905"/>
                    <a:pt x="870585" y="1905"/>
                  </a:cubicBezTo>
                  <a:lnTo>
                    <a:pt x="845820" y="1905"/>
                  </a:lnTo>
                  <a:cubicBezTo>
                    <a:pt x="841057" y="1905"/>
                    <a:pt x="836295" y="4763"/>
                    <a:pt x="834390" y="9525"/>
                  </a:cubicBezTo>
                  <a:lnTo>
                    <a:pt x="776288" y="128588"/>
                  </a:lnTo>
                  <a:cubicBezTo>
                    <a:pt x="774382" y="131445"/>
                    <a:pt x="774382" y="132397"/>
                    <a:pt x="772478" y="132397"/>
                  </a:cubicBezTo>
                  <a:cubicBezTo>
                    <a:pt x="771525" y="132397"/>
                    <a:pt x="770573" y="130492"/>
                    <a:pt x="768668" y="128588"/>
                  </a:cubicBezTo>
                  <a:lnTo>
                    <a:pt x="710565" y="9525"/>
                  </a:lnTo>
                  <a:cubicBezTo>
                    <a:pt x="708660" y="5715"/>
                    <a:pt x="703898" y="1905"/>
                    <a:pt x="699135" y="1905"/>
                  </a:cubicBezTo>
                  <a:lnTo>
                    <a:pt x="674370" y="1905"/>
                  </a:lnTo>
                  <a:cubicBezTo>
                    <a:pt x="667703" y="1905"/>
                    <a:pt x="661988" y="7620"/>
                    <a:pt x="661988" y="14288"/>
                  </a:cubicBezTo>
                  <a:lnTo>
                    <a:pt x="661988" y="213360"/>
                  </a:lnTo>
                  <a:cubicBezTo>
                    <a:pt x="661988" y="216217"/>
                    <a:pt x="664845" y="218122"/>
                    <a:pt x="666750" y="218122"/>
                  </a:cubicBezTo>
                  <a:lnTo>
                    <a:pt x="697230" y="218122"/>
                  </a:lnTo>
                  <a:cubicBezTo>
                    <a:pt x="700088" y="218122"/>
                    <a:pt x="701993" y="215265"/>
                    <a:pt x="701993" y="212407"/>
                  </a:cubicBezTo>
                  <a:lnTo>
                    <a:pt x="701993" y="80963"/>
                  </a:lnTo>
                  <a:cubicBezTo>
                    <a:pt x="701993" y="79057"/>
                    <a:pt x="701993" y="78105"/>
                    <a:pt x="702945" y="78105"/>
                  </a:cubicBezTo>
                  <a:cubicBezTo>
                    <a:pt x="702945" y="78105"/>
                    <a:pt x="703898" y="79057"/>
                    <a:pt x="704850" y="80010"/>
                  </a:cubicBezTo>
                  <a:lnTo>
                    <a:pt x="754380" y="188595"/>
                  </a:lnTo>
                  <a:cubicBezTo>
                    <a:pt x="756285" y="191452"/>
                    <a:pt x="760095" y="193357"/>
                    <a:pt x="763905" y="193357"/>
                  </a:cubicBezTo>
                  <a:lnTo>
                    <a:pt x="780098" y="193357"/>
                  </a:lnTo>
                  <a:cubicBezTo>
                    <a:pt x="783907" y="193357"/>
                    <a:pt x="787718" y="191452"/>
                    <a:pt x="789623" y="188595"/>
                  </a:cubicBezTo>
                  <a:lnTo>
                    <a:pt x="839153" y="80010"/>
                  </a:lnTo>
                  <a:cubicBezTo>
                    <a:pt x="840105" y="79057"/>
                    <a:pt x="840105" y="78105"/>
                    <a:pt x="841057" y="78105"/>
                  </a:cubicBezTo>
                  <a:cubicBezTo>
                    <a:pt x="842010" y="78105"/>
                    <a:pt x="842010" y="79057"/>
                    <a:pt x="842010" y="80963"/>
                  </a:cubicBezTo>
                  <a:lnTo>
                    <a:pt x="842010" y="212407"/>
                  </a:lnTo>
                  <a:cubicBezTo>
                    <a:pt x="842010" y="215265"/>
                    <a:pt x="843915" y="218122"/>
                    <a:pt x="846773" y="218122"/>
                  </a:cubicBezTo>
                  <a:lnTo>
                    <a:pt x="877253" y="218122"/>
                  </a:lnTo>
                  <a:cubicBezTo>
                    <a:pt x="881062" y="218122"/>
                    <a:pt x="882968" y="217170"/>
                    <a:pt x="882968" y="213360"/>
                  </a:cubicBezTo>
                  <a:close/>
                  <a:moveTo>
                    <a:pt x="1535430" y="206692"/>
                  </a:moveTo>
                  <a:lnTo>
                    <a:pt x="1535430" y="8572"/>
                  </a:lnTo>
                  <a:cubicBezTo>
                    <a:pt x="1535430" y="4763"/>
                    <a:pt x="1532573" y="2857"/>
                    <a:pt x="1529715" y="2857"/>
                  </a:cubicBezTo>
                  <a:lnTo>
                    <a:pt x="1503998" y="2857"/>
                  </a:lnTo>
                  <a:cubicBezTo>
                    <a:pt x="1500187" y="2857"/>
                    <a:pt x="1498283" y="5715"/>
                    <a:pt x="1498283" y="8572"/>
                  </a:cubicBezTo>
                  <a:lnTo>
                    <a:pt x="1498283" y="158115"/>
                  </a:lnTo>
                  <a:cubicBezTo>
                    <a:pt x="1498283" y="160020"/>
                    <a:pt x="1497330" y="160972"/>
                    <a:pt x="1496378" y="160972"/>
                  </a:cubicBezTo>
                  <a:cubicBezTo>
                    <a:pt x="1495425" y="160972"/>
                    <a:pt x="1494473" y="160020"/>
                    <a:pt x="1493520" y="158115"/>
                  </a:cubicBezTo>
                  <a:lnTo>
                    <a:pt x="1407795" y="11430"/>
                  </a:lnTo>
                  <a:cubicBezTo>
                    <a:pt x="1403985" y="3810"/>
                    <a:pt x="1401128" y="1905"/>
                    <a:pt x="1394460" y="1905"/>
                  </a:cubicBezTo>
                  <a:lnTo>
                    <a:pt x="1361123" y="1905"/>
                  </a:lnTo>
                  <a:cubicBezTo>
                    <a:pt x="1354455" y="1905"/>
                    <a:pt x="1348740" y="7620"/>
                    <a:pt x="1348740" y="14288"/>
                  </a:cubicBezTo>
                  <a:lnTo>
                    <a:pt x="1348740" y="212407"/>
                  </a:lnTo>
                  <a:cubicBezTo>
                    <a:pt x="1348740" y="215265"/>
                    <a:pt x="1351598" y="218122"/>
                    <a:pt x="1354455" y="218122"/>
                  </a:cubicBezTo>
                  <a:lnTo>
                    <a:pt x="1380173" y="218122"/>
                  </a:lnTo>
                  <a:cubicBezTo>
                    <a:pt x="1383983" y="218122"/>
                    <a:pt x="1385887" y="215265"/>
                    <a:pt x="1385887" y="212407"/>
                  </a:cubicBezTo>
                  <a:lnTo>
                    <a:pt x="1385887" y="69532"/>
                  </a:lnTo>
                  <a:cubicBezTo>
                    <a:pt x="1385887" y="67627"/>
                    <a:pt x="1386840" y="66675"/>
                    <a:pt x="1387793" y="66675"/>
                  </a:cubicBezTo>
                  <a:cubicBezTo>
                    <a:pt x="1388745" y="66675"/>
                    <a:pt x="1389698" y="67627"/>
                    <a:pt x="1390650" y="69532"/>
                  </a:cubicBezTo>
                  <a:lnTo>
                    <a:pt x="1473518" y="207645"/>
                  </a:lnTo>
                  <a:cubicBezTo>
                    <a:pt x="1478280" y="218122"/>
                    <a:pt x="1484948" y="218122"/>
                    <a:pt x="1491615" y="218122"/>
                  </a:cubicBezTo>
                  <a:lnTo>
                    <a:pt x="1522095" y="218122"/>
                  </a:lnTo>
                  <a:cubicBezTo>
                    <a:pt x="1529715" y="218122"/>
                    <a:pt x="1535430" y="213360"/>
                    <a:pt x="1535430" y="206692"/>
                  </a:cubicBezTo>
                  <a:close/>
                  <a:moveTo>
                    <a:pt x="1083945" y="157163"/>
                  </a:moveTo>
                  <a:cubicBezTo>
                    <a:pt x="1083945" y="127635"/>
                    <a:pt x="1067753" y="113347"/>
                    <a:pt x="1042035" y="102870"/>
                  </a:cubicBezTo>
                  <a:cubicBezTo>
                    <a:pt x="1022032" y="94297"/>
                    <a:pt x="1003935" y="87630"/>
                    <a:pt x="990600" y="82867"/>
                  </a:cubicBezTo>
                  <a:cubicBezTo>
                    <a:pt x="977265" y="77152"/>
                    <a:pt x="965835" y="68580"/>
                    <a:pt x="965835" y="58102"/>
                  </a:cubicBezTo>
                  <a:cubicBezTo>
                    <a:pt x="965835" y="44767"/>
                    <a:pt x="982980" y="36195"/>
                    <a:pt x="1004887" y="36195"/>
                  </a:cubicBezTo>
                  <a:cubicBezTo>
                    <a:pt x="1031557" y="36195"/>
                    <a:pt x="1052512" y="40005"/>
                    <a:pt x="1072515" y="41910"/>
                  </a:cubicBezTo>
                  <a:cubicBezTo>
                    <a:pt x="1072515" y="41910"/>
                    <a:pt x="1072515" y="41910"/>
                    <a:pt x="1073468" y="41910"/>
                  </a:cubicBezTo>
                  <a:cubicBezTo>
                    <a:pt x="1076325" y="41910"/>
                    <a:pt x="1078230" y="39052"/>
                    <a:pt x="1078230" y="36195"/>
                  </a:cubicBezTo>
                  <a:lnTo>
                    <a:pt x="1078230" y="13335"/>
                  </a:lnTo>
                  <a:cubicBezTo>
                    <a:pt x="1078230" y="10477"/>
                    <a:pt x="1075373" y="8572"/>
                    <a:pt x="1072515" y="7620"/>
                  </a:cubicBezTo>
                  <a:cubicBezTo>
                    <a:pt x="1062037" y="4763"/>
                    <a:pt x="1035368" y="0"/>
                    <a:pt x="1006793" y="0"/>
                  </a:cubicBezTo>
                  <a:cubicBezTo>
                    <a:pt x="950595" y="0"/>
                    <a:pt x="922973" y="24765"/>
                    <a:pt x="922973" y="58102"/>
                  </a:cubicBezTo>
                  <a:cubicBezTo>
                    <a:pt x="922973" y="79057"/>
                    <a:pt x="932498" y="100013"/>
                    <a:pt x="959168" y="111442"/>
                  </a:cubicBezTo>
                  <a:cubicBezTo>
                    <a:pt x="985837" y="122872"/>
                    <a:pt x="1040130" y="135255"/>
                    <a:pt x="1040130" y="158115"/>
                  </a:cubicBezTo>
                  <a:cubicBezTo>
                    <a:pt x="1040130" y="176213"/>
                    <a:pt x="1031557" y="185738"/>
                    <a:pt x="1004887" y="185738"/>
                  </a:cubicBezTo>
                  <a:cubicBezTo>
                    <a:pt x="976312" y="185738"/>
                    <a:pt x="948690" y="181927"/>
                    <a:pt x="936307" y="180022"/>
                  </a:cubicBezTo>
                  <a:cubicBezTo>
                    <a:pt x="936307" y="180022"/>
                    <a:pt x="936307" y="180022"/>
                    <a:pt x="935355" y="180022"/>
                  </a:cubicBezTo>
                  <a:cubicBezTo>
                    <a:pt x="932498" y="180022"/>
                    <a:pt x="929640" y="182880"/>
                    <a:pt x="929640" y="185738"/>
                  </a:cubicBezTo>
                  <a:lnTo>
                    <a:pt x="929640" y="207645"/>
                  </a:lnTo>
                  <a:cubicBezTo>
                    <a:pt x="929640" y="211455"/>
                    <a:pt x="932498" y="213360"/>
                    <a:pt x="935355" y="213360"/>
                  </a:cubicBezTo>
                  <a:cubicBezTo>
                    <a:pt x="949643" y="217170"/>
                    <a:pt x="977265" y="220980"/>
                    <a:pt x="1003935" y="220980"/>
                  </a:cubicBezTo>
                  <a:cubicBezTo>
                    <a:pt x="1064895" y="220980"/>
                    <a:pt x="1083945" y="187642"/>
                    <a:pt x="1083945" y="157163"/>
                  </a:cubicBezTo>
                  <a:close/>
                  <a:moveTo>
                    <a:pt x="1476375" y="506730"/>
                  </a:moveTo>
                  <a:cubicBezTo>
                    <a:pt x="1476375" y="477202"/>
                    <a:pt x="1460183" y="462915"/>
                    <a:pt x="1434465" y="452438"/>
                  </a:cubicBezTo>
                  <a:cubicBezTo>
                    <a:pt x="1414462" y="443865"/>
                    <a:pt x="1396365" y="437197"/>
                    <a:pt x="1383030" y="432435"/>
                  </a:cubicBezTo>
                  <a:cubicBezTo>
                    <a:pt x="1369695" y="426720"/>
                    <a:pt x="1358265" y="418147"/>
                    <a:pt x="1358265" y="407670"/>
                  </a:cubicBezTo>
                  <a:cubicBezTo>
                    <a:pt x="1358265" y="394335"/>
                    <a:pt x="1375410" y="385763"/>
                    <a:pt x="1397318" y="385763"/>
                  </a:cubicBezTo>
                  <a:cubicBezTo>
                    <a:pt x="1423987" y="385763"/>
                    <a:pt x="1444943" y="389572"/>
                    <a:pt x="1464945" y="391477"/>
                  </a:cubicBezTo>
                  <a:cubicBezTo>
                    <a:pt x="1464945" y="391477"/>
                    <a:pt x="1464945" y="391477"/>
                    <a:pt x="1465898" y="391477"/>
                  </a:cubicBezTo>
                  <a:cubicBezTo>
                    <a:pt x="1468755" y="391477"/>
                    <a:pt x="1470660" y="388620"/>
                    <a:pt x="1470660" y="385763"/>
                  </a:cubicBezTo>
                  <a:lnTo>
                    <a:pt x="1470660" y="362902"/>
                  </a:lnTo>
                  <a:cubicBezTo>
                    <a:pt x="1470660" y="360045"/>
                    <a:pt x="1467803" y="358140"/>
                    <a:pt x="1464945" y="357188"/>
                  </a:cubicBezTo>
                  <a:cubicBezTo>
                    <a:pt x="1454468" y="354330"/>
                    <a:pt x="1427798" y="349567"/>
                    <a:pt x="1399223" y="349567"/>
                  </a:cubicBezTo>
                  <a:cubicBezTo>
                    <a:pt x="1343025" y="349567"/>
                    <a:pt x="1315403" y="374332"/>
                    <a:pt x="1315403" y="407670"/>
                  </a:cubicBezTo>
                  <a:cubicBezTo>
                    <a:pt x="1315403" y="428625"/>
                    <a:pt x="1324928" y="449580"/>
                    <a:pt x="1351598" y="461010"/>
                  </a:cubicBezTo>
                  <a:cubicBezTo>
                    <a:pt x="1378268" y="472440"/>
                    <a:pt x="1432560" y="484822"/>
                    <a:pt x="1432560" y="507682"/>
                  </a:cubicBezTo>
                  <a:cubicBezTo>
                    <a:pt x="1432560" y="525780"/>
                    <a:pt x="1423987" y="535305"/>
                    <a:pt x="1397318" y="535305"/>
                  </a:cubicBezTo>
                  <a:cubicBezTo>
                    <a:pt x="1368743" y="535305"/>
                    <a:pt x="1341120" y="531495"/>
                    <a:pt x="1328737" y="529590"/>
                  </a:cubicBezTo>
                  <a:cubicBezTo>
                    <a:pt x="1328737" y="529590"/>
                    <a:pt x="1328737" y="529590"/>
                    <a:pt x="1327785" y="529590"/>
                  </a:cubicBezTo>
                  <a:cubicBezTo>
                    <a:pt x="1324928" y="529590"/>
                    <a:pt x="1322070" y="532447"/>
                    <a:pt x="1322070" y="535305"/>
                  </a:cubicBezTo>
                  <a:lnTo>
                    <a:pt x="1322070" y="557213"/>
                  </a:lnTo>
                  <a:cubicBezTo>
                    <a:pt x="1322070" y="561022"/>
                    <a:pt x="1324928" y="562927"/>
                    <a:pt x="1327785" y="562927"/>
                  </a:cubicBezTo>
                  <a:cubicBezTo>
                    <a:pt x="1342073" y="566738"/>
                    <a:pt x="1369695" y="570547"/>
                    <a:pt x="1396365" y="570547"/>
                  </a:cubicBezTo>
                  <a:cubicBezTo>
                    <a:pt x="1457325" y="570547"/>
                    <a:pt x="1476375" y="537210"/>
                    <a:pt x="1476375" y="506730"/>
                  </a:cubicBezTo>
                  <a:close/>
                  <a:moveTo>
                    <a:pt x="1498283" y="393382"/>
                  </a:moveTo>
                  <a:cubicBezTo>
                    <a:pt x="1498283" y="417195"/>
                    <a:pt x="1515428" y="437197"/>
                    <a:pt x="1543050" y="437197"/>
                  </a:cubicBezTo>
                  <a:cubicBezTo>
                    <a:pt x="1570673" y="437197"/>
                    <a:pt x="1587818" y="417195"/>
                    <a:pt x="1587818" y="393382"/>
                  </a:cubicBezTo>
                  <a:cubicBezTo>
                    <a:pt x="1587818" y="369570"/>
                    <a:pt x="1569720" y="349567"/>
                    <a:pt x="1543050" y="349567"/>
                  </a:cubicBezTo>
                  <a:cubicBezTo>
                    <a:pt x="1516380" y="349567"/>
                    <a:pt x="1498283" y="369570"/>
                    <a:pt x="1498283" y="393382"/>
                  </a:cubicBezTo>
                  <a:close/>
                  <a:moveTo>
                    <a:pt x="1504950" y="393382"/>
                  </a:moveTo>
                  <a:cubicBezTo>
                    <a:pt x="1504950" y="372427"/>
                    <a:pt x="1520190" y="355282"/>
                    <a:pt x="1543050" y="355282"/>
                  </a:cubicBezTo>
                  <a:cubicBezTo>
                    <a:pt x="1565910" y="355282"/>
                    <a:pt x="1581150" y="372427"/>
                    <a:pt x="1581150" y="393382"/>
                  </a:cubicBezTo>
                  <a:cubicBezTo>
                    <a:pt x="1581150" y="414338"/>
                    <a:pt x="1565910" y="431482"/>
                    <a:pt x="1543050" y="431482"/>
                  </a:cubicBezTo>
                  <a:cubicBezTo>
                    <a:pt x="1520190" y="431482"/>
                    <a:pt x="1504950" y="414338"/>
                    <a:pt x="1504950" y="393382"/>
                  </a:cubicBezTo>
                  <a:close/>
                  <a:moveTo>
                    <a:pt x="1563053" y="413385"/>
                  </a:moveTo>
                  <a:lnTo>
                    <a:pt x="1553528" y="397192"/>
                  </a:lnTo>
                  <a:cubicBezTo>
                    <a:pt x="1558290" y="395288"/>
                    <a:pt x="1562100" y="391477"/>
                    <a:pt x="1562100" y="384810"/>
                  </a:cubicBezTo>
                  <a:lnTo>
                    <a:pt x="1562100" y="383857"/>
                  </a:lnTo>
                  <a:cubicBezTo>
                    <a:pt x="1562100" y="373380"/>
                    <a:pt x="1553528" y="369570"/>
                    <a:pt x="1544003" y="369570"/>
                  </a:cubicBezTo>
                  <a:cubicBezTo>
                    <a:pt x="1539240" y="369570"/>
                    <a:pt x="1532573" y="369570"/>
                    <a:pt x="1529715" y="370522"/>
                  </a:cubicBezTo>
                  <a:cubicBezTo>
                    <a:pt x="1528762" y="370522"/>
                    <a:pt x="1527810" y="371475"/>
                    <a:pt x="1527810" y="372427"/>
                  </a:cubicBezTo>
                  <a:lnTo>
                    <a:pt x="1527810" y="412432"/>
                  </a:lnTo>
                  <a:cubicBezTo>
                    <a:pt x="1527810" y="413385"/>
                    <a:pt x="1528762" y="413385"/>
                    <a:pt x="1528762" y="413385"/>
                  </a:cubicBezTo>
                  <a:lnTo>
                    <a:pt x="1534478" y="413385"/>
                  </a:lnTo>
                  <a:cubicBezTo>
                    <a:pt x="1535430" y="413385"/>
                    <a:pt x="1535430" y="412432"/>
                    <a:pt x="1535430" y="412432"/>
                  </a:cubicBezTo>
                  <a:lnTo>
                    <a:pt x="1535430" y="397192"/>
                  </a:lnTo>
                  <a:cubicBezTo>
                    <a:pt x="1536383" y="397192"/>
                    <a:pt x="1542098" y="397192"/>
                    <a:pt x="1543050" y="397192"/>
                  </a:cubicBezTo>
                  <a:lnTo>
                    <a:pt x="1544003" y="397192"/>
                  </a:lnTo>
                  <a:lnTo>
                    <a:pt x="1552575" y="412432"/>
                  </a:lnTo>
                  <a:cubicBezTo>
                    <a:pt x="1552575" y="413385"/>
                    <a:pt x="1553528" y="413385"/>
                    <a:pt x="1553528" y="413385"/>
                  </a:cubicBezTo>
                  <a:lnTo>
                    <a:pt x="1561148" y="413385"/>
                  </a:lnTo>
                  <a:cubicBezTo>
                    <a:pt x="1563053" y="414338"/>
                    <a:pt x="1563053" y="414338"/>
                    <a:pt x="1563053" y="413385"/>
                  </a:cubicBezTo>
                  <a:cubicBezTo>
                    <a:pt x="1563053" y="413385"/>
                    <a:pt x="1563053" y="413385"/>
                    <a:pt x="1563053" y="413385"/>
                  </a:cubicBezTo>
                  <a:close/>
                  <a:moveTo>
                    <a:pt x="1553528" y="384810"/>
                  </a:moveTo>
                  <a:cubicBezTo>
                    <a:pt x="1553528" y="390525"/>
                    <a:pt x="1549718" y="391477"/>
                    <a:pt x="1544003" y="391477"/>
                  </a:cubicBezTo>
                  <a:cubicBezTo>
                    <a:pt x="1543050" y="391477"/>
                    <a:pt x="1537335" y="391477"/>
                    <a:pt x="1536383" y="391477"/>
                  </a:cubicBezTo>
                  <a:lnTo>
                    <a:pt x="1536383" y="378142"/>
                  </a:lnTo>
                  <a:cubicBezTo>
                    <a:pt x="1537335" y="378142"/>
                    <a:pt x="1543050" y="378142"/>
                    <a:pt x="1544003" y="378142"/>
                  </a:cubicBezTo>
                  <a:cubicBezTo>
                    <a:pt x="1549718" y="377190"/>
                    <a:pt x="1553528" y="379095"/>
                    <a:pt x="1553528" y="384810"/>
                  </a:cubicBezTo>
                  <a:lnTo>
                    <a:pt x="155352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B4C071F-B76A-4244-832C-F0980ABCF35F}"/>
                </a:ext>
              </a:extLst>
            </p:cNvPr>
            <p:cNvSpPr/>
            <p:nvPr/>
          </p:nvSpPr>
          <p:spPr>
            <a:xfrm>
              <a:off x="4196714" y="1879282"/>
              <a:ext cx="749617" cy="686752"/>
            </a:xfrm>
            <a:custGeom>
              <a:avLst/>
              <a:gdLst>
                <a:gd name="connsiteX0" fmla="*/ 749618 w 749617"/>
                <a:gd name="connsiteY0" fmla="*/ 343853 h 686752"/>
                <a:gd name="connsiteX1" fmla="*/ 709613 w 749617"/>
                <a:gd name="connsiteY1" fmla="*/ 383858 h 686752"/>
                <a:gd name="connsiteX2" fmla="*/ 669607 w 749617"/>
                <a:gd name="connsiteY2" fmla="*/ 343853 h 686752"/>
                <a:gd name="connsiteX3" fmla="*/ 709613 w 749617"/>
                <a:gd name="connsiteY3" fmla="*/ 303847 h 686752"/>
                <a:gd name="connsiteX4" fmla="*/ 749618 w 749617"/>
                <a:gd name="connsiteY4" fmla="*/ 343853 h 686752"/>
                <a:gd name="connsiteX5" fmla="*/ 627698 w 749617"/>
                <a:gd name="connsiteY5" fmla="*/ 274320 h 686752"/>
                <a:gd name="connsiteX6" fmla="*/ 603885 w 749617"/>
                <a:gd name="connsiteY6" fmla="*/ 298133 h 686752"/>
                <a:gd name="connsiteX7" fmla="*/ 627698 w 749617"/>
                <a:gd name="connsiteY7" fmla="*/ 321945 h 686752"/>
                <a:gd name="connsiteX8" fmla="*/ 651510 w 749617"/>
                <a:gd name="connsiteY8" fmla="*/ 298133 h 686752"/>
                <a:gd name="connsiteX9" fmla="*/ 627698 w 749617"/>
                <a:gd name="connsiteY9" fmla="*/ 274320 h 686752"/>
                <a:gd name="connsiteX10" fmla="*/ 600075 w 749617"/>
                <a:gd name="connsiteY10" fmla="*/ 190500 h 686752"/>
                <a:gd name="connsiteX11" fmla="*/ 569595 w 749617"/>
                <a:gd name="connsiteY11" fmla="*/ 220980 h 686752"/>
                <a:gd name="connsiteX12" fmla="*/ 600075 w 749617"/>
                <a:gd name="connsiteY12" fmla="*/ 251460 h 686752"/>
                <a:gd name="connsiteX13" fmla="*/ 630555 w 749617"/>
                <a:gd name="connsiteY13" fmla="*/ 220980 h 686752"/>
                <a:gd name="connsiteX14" fmla="*/ 600075 w 749617"/>
                <a:gd name="connsiteY14" fmla="*/ 190500 h 686752"/>
                <a:gd name="connsiteX15" fmla="*/ 550545 w 749617"/>
                <a:gd name="connsiteY15" fmla="*/ 127635 h 686752"/>
                <a:gd name="connsiteX16" fmla="*/ 522923 w 749617"/>
                <a:gd name="connsiteY16" fmla="*/ 155258 h 686752"/>
                <a:gd name="connsiteX17" fmla="*/ 550545 w 749617"/>
                <a:gd name="connsiteY17" fmla="*/ 182880 h 686752"/>
                <a:gd name="connsiteX18" fmla="*/ 578168 w 749617"/>
                <a:gd name="connsiteY18" fmla="*/ 155258 h 686752"/>
                <a:gd name="connsiteX19" fmla="*/ 550545 w 749617"/>
                <a:gd name="connsiteY19" fmla="*/ 127635 h 686752"/>
                <a:gd name="connsiteX20" fmla="*/ 488632 w 749617"/>
                <a:gd name="connsiteY20" fmla="*/ 89535 h 686752"/>
                <a:gd name="connsiteX21" fmla="*/ 464820 w 749617"/>
                <a:gd name="connsiteY21" fmla="*/ 113348 h 686752"/>
                <a:gd name="connsiteX22" fmla="*/ 488632 w 749617"/>
                <a:gd name="connsiteY22" fmla="*/ 137160 h 686752"/>
                <a:gd name="connsiteX23" fmla="*/ 512445 w 749617"/>
                <a:gd name="connsiteY23" fmla="*/ 113348 h 686752"/>
                <a:gd name="connsiteX24" fmla="*/ 488632 w 749617"/>
                <a:gd name="connsiteY24" fmla="*/ 89535 h 686752"/>
                <a:gd name="connsiteX25" fmla="*/ 422910 w 749617"/>
                <a:gd name="connsiteY25" fmla="*/ 74295 h 686752"/>
                <a:gd name="connsiteX26" fmla="*/ 402907 w 749617"/>
                <a:gd name="connsiteY26" fmla="*/ 94298 h 686752"/>
                <a:gd name="connsiteX27" fmla="*/ 422910 w 749617"/>
                <a:gd name="connsiteY27" fmla="*/ 114300 h 686752"/>
                <a:gd name="connsiteX28" fmla="*/ 442913 w 749617"/>
                <a:gd name="connsiteY28" fmla="*/ 94298 h 686752"/>
                <a:gd name="connsiteX29" fmla="*/ 422910 w 749617"/>
                <a:gd name="connsiteY29" fmla="*/ 74295 h 686752"/>
                <a:gd name="connsiteX30" fmla="*/ 359093 w 749617"/>
                <a:gd name="connsiteY30" fmla="*/ 77153 h 686752"/>
                <a:gd name="connsiteX31" fmla="*/ 343853 w 749617"/>
                <a:gd name="connsiteY31" fmla="*/ 92393 h 686752"/>
                <a:gd name="connsiteX32" fmla="*/ 359093 w 749617"/>
                <a:gd name="connsiteY32" fmla="*/ 107632 h 686752"/>
                <a:gd name="connsiteX33" fmla="*/ 374333 w 749617"/>
                <a:gd name="connsiteY33" fmla="*/ 92393 h 686752"/>
                <a:gd name="connsiteX34" fmla="*/ 359093 w 749617"/>
                <a:gd name="connsiteY34" fmla="*/ 77153 h 686752"/>
                <a:gd name="connsiteX35" fmla="*/ 302895 w 749617"/>
                <a:gd name="connsiteY35" fmla="*/ 90488 h 686752"/>
                <a:gd name="connsiteX36" fmla="*/ 289560 w 749617"/>
                <a:gd name="connsiteY36" fmla="*/ 103823 h 686752"/>
                <a:gd name="connsiteX37" fmla="*/ 302895 w 749617"/>
                <a:gd name="connsiteY37" fmla="*/ 117157 h 686752"/>
                <a:gd name="connsiteX38" fmla="*/ 316230 w 749617"/>
                <a:gd name="connsiteY38" fmla="*/ 103823 h 686752"/>
                <a:gd name="connsiteX39" fmla="*/ 302895 w 749617"/>
                <a:gd name="connsiteY39" fmla="*/ 90488 h 686752"/>
                <a:gd name="connsiteX40" fmla="*/ 255270 w 749617"/>
                <a:gd name="connsiteY40" fmla="*/ 112395 h 686752"/>
                <a:gd name="connsiteX41" fmla="*/ 243840 w 749617"/>
                <a:gd name="connsiteY41" fmla="*/ 123825 h 686752"/>
                <a:gd name="connsiteX42" fmla="*/ 255270 w 749617"/>
                <a:gd name="connsiteY42" fmla="*/ 135255 h 686752"/>
                <a:gd name="connsiteX43" fmla="*/ 266700 w 749617"/>
                <a:gd name="connsiteY43" fmla="*/ 123825 h 686752"/>
                <a:gd name="connsiteX44" fmla="*/ 255270 w 749617"/>
                <a:gd name="connsiteY44" fmla="*/ 112395 h 686752"/>
                <a:gd name="connsiteX45" fmla="*/ 213360 w 749617"/>
                <a:gd name="connsiteY45" fmla="*/ 140018 h 686752"/>
                <a:gd name="connsiteX46" fmla="*/ 200025 w 749617"/>
                <a:gd name="connsiteY46" fmla="*/ 153353 h 686752"/>
                <a:gd name="connsiteX47" fmla="*/ 213360 w 749617"/>
                <a:gd name="connsiteY47" fmla="*/ 166688 h 686752"/>
                <a:gd name="connsiteX48" fmla="*/ 226695 w 749617"/>
                <a:gd name="connsiteY48" fmla="*/ 153353 h 686752"/>
                <a:gd name="connsiteX49" fmla="*/ 213360 w 749617"/>
                <a:gd name="connsiteY49" fmla="*/ 140018 h 686752"/>
                <a:gd name="connsiteX50" fmla="*/ 173355 w 749617"/>
                <a:gd name="connsiteY50" fmla="*/ 178118 h 686752"/>
                <a:gd name="connsiteX51" fmla="*/ 158115 w 749617"/>
                <a:gd name="connsiteY51" fmla="*/ 193358 h 686752"/>
                <a:gd name="connsiteX52" fmla="*/ 173355 w 749617"/>
                <a:gd name="connsiteY52" fmla="*/ 208597 h 686752"/>
                <a:gd name="connsiteX53" fmla="*/ 188595 w 749617"/>
                <a:gd name="connsiteY53" fmla="*/ 193358 h 686752"/>
                <a:gd name="connsiteX54" fmla="*/ 173355 w 749617"/>
                <a:gd name="connsiteY54" fmla="*/ 178118 h 686752"/>
                <a:gd name="connsiteX55" fmla="*/ 140018 w 749617"/>
                <a:gd name="connsiteY55" fmla="*/ 230505 h 686752"/>
                <a:gd name="connsiteX56" fmla="*/ 121920 w 749617"/>
                <a:gd name="connsiteY56" fmla="*/ 248603 h 686752"/>
                <a:gd name="connsiteX57" fmla="*/ 140018 w 749617"/>
                <a:gd name="connsiteY57" fmla="*/ 266700 h 686752"/>
                <a:gd name="connsiteX58" fmla="*/ 158115 w 749617"/>
                <a:gd name="connsiteY58" fmla="*/ 248603 h 686752"/>
                <a:gd name="connsiteX59" fmla="*/ 140018 w 749617"/>
                <a:gd name="connsiteY59" fmla="*/ 230505 h 686752"/>
                <a:gd name="connsiteX60" fmla="*/ 120968 w 749617"/>
                <a:gd name="connsiteY60" fmla="*/ 297180 h 686752"/>
                <a:gd name="connsiteX61" fmla="*/ 100965 w 749617"/>
                <a:gd name="connsiteY61" fmla="*/ 317183 h 686752"/>
                <a:gd name="connsiteX62" fmla="*/ 120968 w 749617"/>
                <a:gd name="connsiteY62" fmla="*/ 337185 h 686752"/>
                <a:gd name="connsiteX63" fmla="*/ 140970 w 749617"/>
                <a:gd name="connsiteY63" fmla="*/ 317183 h 686752"/>
                <a:gd name="connsiteX64" fmla="*/ 120968 w 749617"/>
                <a:gd name="connsiteY64" fmla="*/ 297180 h 686752"/>
                <a:gd name="connsiteX65" fmla="*/ 121920 w 749617"/>
                <a:gd name="connsiteY65" fmla="*/ 364808 h 686752"/>
                <a:gd name="connsiteX66" fmla="*/ 98108 w 749617"/>
                <a:gd name="connsiteY66" fmla="*/ 388620 h 686752"/>
                <a:gd name="connsiteX67" fmla="*/ 121920 w 749617"/>
                <a:gd name="connsiteY67" fmla="*/ 412433 h 686752"/>
                <a:gd name="connsiteX68" fmla="*/ 145733 w 749617"/>
                <a:gd name="connsiteY68" fmla="*/ 388620 h 686752"/>
                <a:gd name="connsiteX69" fmla="*/ 121920 w 749617"/>
                <a:gd name="connsiteY69" fmla="*/ 364808 h 686752"/>
                <a:gd name="connsiteX70" fmla="*/ 150495 w 749617"/>
                <a:gd name="connsiteY70" fmla="*/ 435293 h 686752"/>
                <a:gd name="connsiteX71" fmla="*/ 120015 w 749617"/>
                <a:gd name="connsiteY71" fmla="*/ 465772 h 686752"/>
                <a:gd name="connsiteX72" fmla="*/ 150495 w 749617"/>
                <a:gd name="connsiteY72" fmla="*/ 496253 h 686752"/>
                <a:gd name="connsiteX73" fmla="*/ 180975 w 749617"/>
                <a:gd name="connsiteY73" fmla="*/ 465772 h 686752"/>
                <a:gd name="connsiteX74" fmla="*/ 150495 w 749617"/>
                <a:gd name="connsiteY74" fmla="*/ 435293 h 686752"/>
                <a:gd name="connsiteX75" fmla="*/ 200025 w 749617"/>
                <a:gd name="connsiteY75" fmla="*/ 502920 h 686752"/>
                <a:gd name="connsiteX76" fmla="*/ 172402 w 749617"/>
                <a:gd name="connsiteY76" fmla="*/ 530543 h 686752"/>
                <a:gd name="connsiteX77" fmla="*/ 200025 w 749617"/>
                <a:gd name="connsiteY77" fmla="*/ 558165 h 686752"/>
                <a:gd name="connsiteX78" fmla="*/ 227648 w 749617"/>
                <a:gd name="connsiteY78" fmla="*/ 530543 h 686752"/>
                <a:gd name="connsiteX79" fmla="*/ 200025 w 749617"/>
                <a:gd name="connsiteY79" fmla="*/ 502920 h 686752"/>
                <a:gd name="connsiteX80" fmla="*/ 259080 w 749617"/>
                <a:gd name="connsiteY80" fmla="*/ 547688 h 686752"/>
                <a:gd name="connsiteX81" fmla="*/ 235268 w 749617"/>
                <a:gd name="connsiteY81" fmla="*/ 571500 h 686752"/>
                <a:gd name="connsiteX82" fmla="*/ 259080 w 749617"/>
                <a:gd name="connsiteY82" fmla="*/ 595313 h 686752"/>
                <a:gd name="connsiteX83" fmla="*/ 282893 w 749617"/>
                <a:gd name="connsiteY83" fmla="*/ 571500 h 686752"/>
                <a:gd name="connsiteX84" fmla="*/ 259080 w 749617"/>
                <a:gd name="connsiteY84" fmla="*/ 547688 h 686752"/>
                <a:gd name="connsiteX85" fmla="*/ 326708 w 749617"/>
                <a:gd name="connsiteY85" fmla="*/ 572453 h 686752"/>
                <a:gd name="connsiteX86" fmla="*/ 306705 w 749617"/>
                <a:gd name="connsiteY86" fmla="*/ 592455 h 686752"/>
                <a:gd name="connsiteX87" fmla="*/ 326708 w 749617"/>
                <a:gd name="connsiteY87" fmla="*/ 612458 h 686752"/>
                <a:gd name="connsiteX88" fmla="*/ 346710 w 749617"/>
                <a:gd name="connsiteY88" fmla="*/ 592455 h 686752"/>
                <a:gd name="connsiteX89" fmla="*/ 326708 w 749617"/>
                <a:gd name="connsiteY89" fmla="*/ 572453 h 686752"/>
                <a:gd name="connsiteX90" fmla="*/ 390525 w 749617"/>
                <a:gd name="connsiteY90" fmla="*/ 578168 h 686752"/>
                <a:gd name="connsiteX91" fmla="*/ 375285 w 749617"/>
                <a:gd name="connsiteY91" fmla="*/ 593408 h 686752"/>
                <a:gd name="connsiteX92" fmla="*/ 390525 w 749617"/>
                <a:gd name="connsiteY92" fmla="*/ 608648 h 686752"/>
                <a:gd name="connsiteX93" fmla="*/ 405765 w 749617"/>
                <a:gd name="connsiteY93" fmla="*/ 593408 h 686752"/>
                <a:gd name="connsiteX94" fmla="*/ 390525 w 749617"/>
                <a:gd name="connsiteY94" fmla="*/ 578168 h 686752"/>
                <a:gd name="connsiteX95" fmla="*/ 446723 w 749617"/>
                <a:gd name="connsiteY95" fmla="*/ 569595 h 686752"/>
                <a:gd name="connsiteX96" fmla="*/ 433388 w 749617"/>
                <a:gd name="connsiteY96" fmla="*/ 582930 h 686752"/>
                <a:gd name="connsiteX97" fmla="*/ 446723 w 749617"/>
                <a:gd name="connsiteY97" fmla="*/ 596265 h 686752"/>
                <a:gd name="connsiteX98" fmla="*/ 460057 w 749617"/>
                <a:gd name="connsiteY98" fmla="*/ 582930 h 686752"/>
                <a:gd name="connsiteX99" fmla="*/ 446723 w 749617"/>
                <a:gd name="connsiteY99" fmla="*/ 569595 h 686752"/>
                <a:gd name="connsiteX100" fmla="*/ 494348 w 749617"/>
                <a:gd name="connsiteY100" fmla="*/ 551498 h 686752"/>
                <a:gd name="connsiteX101" fmla="*/ 482918 w 749617"/>
                <a:gd name="connsiteY101" fmla="*/ 562928 h 686752"/>
                <a:gd name="connsiteX102" fmla="*/ 494348 w 749617"/>
                <a:gd name="connsiteY102" fmla="*/ 574358 h 686752"/>
                <a:gd name="connsiteX103" fmla="*/ 505778 w 749617"/>
                <a:gd name="connsiteY103" fmla="*/ 562928 h 686752"/>
                <a:gd name="connsiteX104" fmla="*/ 494348 w 749617"/>
                <a:gd name="connsiteY104" fmla="*/ 551498 h 686752"/>
                <a:gd name="connsiteX105" fmla="*/ 537210 w 749617"/>
                <a:gd name="connsiteY105" fmla="*/ 520065 h 686752"/>
                <a:gd name="connsiteX106" fmla="*/ 523875 w 749617"/>
                <a:gd name="connsiteY106" fmla="*/ 533400 h 686752"/>
                <a:gd name="connsiteX107" fmla="*/ 537210 w 749617"/>
                <a:gd name="connsiteY107" fmla="*/ 546735 h 686752"/>
                <a:gd name="connsiteX108" fmla="*/ 550545 w 749617"/>
                <a:gd name="connsiteY108" fmla="*/ 533400 h 686752"/>
                <a:gd name="connsiteX109" fmla="*/ 537210 w 749617"/>
                <a:gd name="connsiteY109" fmla="*/ 520065 h 686752"/>
                <a:gd name="connsiteX110" fmla="*/ 577215 w 749617"/>
                <a:gd name="connsiteY110" fmla="*/ 477203 h 686752"/>
                <a:gd name="connsiteX111" fmla="*/ 561975 w 749617"/>
                <a:gd name="connsiteY111" fmla="*/ 492443 h 686752"/>
                <a:gd name="connsiteX112" fmla="*/ 577215 w 749617"/>
                <a:gd name="connsiteY112" fmla="*/ 507683 h 686752"/>
                <a:gd name="connsiteX113" fmla="*/ 592455 w 749617"/>
                <a:gd name="connsiteY113" fmla="*/ 492443 h 686752"/>
                <a:gd name="connsiteX114" fmla="*/ 577215 w 749617"/>
                <a:gd name="connsiteY114" fmla="*/ 477203 h 686752"/>
                <a:gd name="connsiteX115" fmla="*/ 609600 w 749617"/>
                <a:gd name="connsiteY115" fmla="*/ 419100 h 686752"/>
                <a:gd name="connsiteX116" fmla="*/ 591503 w 749617"/>
                <a:gd name="connsiteY116" fmla="*/ 437197 h 686752"/>
                <a:gd name="connsiteX117" fmla="*/ 609600 w 749617"/>
                <a:gd name="connsiteY117" fmla="*/ 455295 h 686752"/>
                <a:gd name="connsiteX118" fmla="*/ 627698 w 749617"/>
                <a:gd name="connsiteY118" fmla="*/ 437197 h 686752"/>
                <a:gd name="connsiteX119" fmla="*/ 609600 w 749617"/>
                <a:gd name="connsiteY119" fmla="*/ 419100 h 686752"/>
                <a:gd name="connsiteX120" fmla="*/ 629603 w 749617"/>
                <a:gd name="connsiteY120" fmla="*/ 350520 h 686752"/>
                <a:gd name="connsiteX121" fmla="*/ 610553 w 749617"/>
                <a:gd name="connsiteY121" fmla="*/ 369570 h 686752"/>
                <a:gd name="connsiteX122" fmla="*/ 629603 w 749617"/>
                <a:gd name="connsiteY122" fmla="*/ 388620 h 686752"/>
                <a:gd name="connsiteX123" fmla="*/ 648653 w 749617"/>
                <a:gd name="connsiteY123" fmla="*/ 369570 h 686752"/>
                <a:gd name="connsiteX124" fmla="*/ 629603 w 749617"/>
                <a:gd name="connsiteY124" fmla="*/ 350520 h 686752"/>
                <a:gd name="connsiteX125" fmla="*/ 553403 w 749617"/>
                <a:gd name="connsiteY125" fmla="*/ 328613 h 686752"/>
                <a:gd name="connsiteX126" fmla="*/ 535305 w 749617"/>
                <a:gd name="connsiteY126" fmla="*/ 346710 h 686752"/>
                <a:gd name="connsiteX127" fmla="*/ 553403 w 749617"/>
                <a:gd name="connsiteY127" fmla="*/ 364808 h 686752"/>
                <a:gd name="connsiteX128" fmla="*/ 571500 w 749617"/>
                <a:gd name="connsiteY128" fmla="*/ 346710 h 686752"/>
                <a:gd name="connsiteX129" fmla="*/ 553403 w 749617"/>
                <a:gd name="connsiteY129" fmla="*/ 328613 h 686752"/>
                <a:gd name="connsiteX130" fmla="*/ 481013 w 749617"/>
                <a:gd name="connsiteY130" fmla="*/ 311468 h 686752"/>
                <a:gd name="connsiteX131" fmla="*/ 470535 w 749617"/>
                <a:gd name="connsiteY131" fmla="*/ 321945 h 686752"/>
                <a:gd name="connsiteX132" fmla="*/ 481013 w 749617"/>
                <a:gd name="connsiteY132" fmla="*/ 332422 h 686752"/>
                <a:gd name="connsiteX133" fmla="*/ 491490 w 749617"/>
                <a:gd name="connsiteY133" fmla="*/ 321945 h 686752"/>
                <a:gd name="connsiteX134" fmla="*/ 481013 w 749617"/>
                <a:gd name="connsiteY134" fmla="*/ 311468 h 686752"/>
                <a:gd name="connsiteX135" fmla="*/ 461963 w 749617"/>
                <a:gd name="connsiteY135" fmla="*/ 261938 h 686752"/>
                <a:gd name="connsiteX136" fmla="*/ 447675 w 749617"/>
                <a:gd name="connsiteY136" fmla="*/ 276225 h 686752"/>
                <a:gd name="connsiteX137" fmla="*/ 461963 w 749617"/>
                <a:gd name="connsiteY137" fmla="*/ 290513 h 686752"/>
                <a:gd name="connsiteX138" fmla="*/ 476250 w 749617"/>
                <a:gd name="connsiteY138" fmla="*/ 276225 h 686752"/>
                <a:gd name="connsiteX139" fmla="*/ 461963 w 749617"/>
                <a:gd name="connsiteY139" fmla="*/ 261938 h 686752"/>
                <a:gd name="connsiteX140" fmla="*/ 414338 w 749617"/>
                <a:gd name="connsiteY140" fmla="*/ 220028 h 686752"/>
                <a:gd name="connsiteX141" fmla="*/ 394335 w 749617"/>
                <a:gd name="connsiteY141" fmla="*/ 240030 h 686752"/>
                <a:gd name="connsiteX142" fmla="*/ 414338 w 749617"/>
                <a:gd name="connsiteY142" fmla="*/ 260033 h 686752"/>
                <a:gd name="connsiteX143" fmla="*/ 434340 w 749617"/>
                <a:gd name="connsiteY143" fmla="*/ 240030 h 686752"/>
                <a:gd name="connsiteX144" fmla="*/ 414338 w 749617"/>
                <a:gd name="connsiteY144" fmla="*/ 220028 h 686752"/>
                <a:gd name="connsiteX145" fmla="*/ 350520 w 749617"/>
                <a:gd name="connsiteY145" fmla="*/ 213360 h 686752"/>
                <a:gd name="connsiteX146" fmla="*/ 328613 w 749617"/>
                <a:gd name="connsiteY146" fmla="*/ 235268 h 686752"/>
                <a:gd name="connsiteX147" fmla="*/ 350520 w 749617"/>
                <a:gd name="connsiteY147" fmla="*/ 257175 h 686752"/>
                <a:gd name="connsiteX148" fmla="*/ 372428 w 749617"/>
                <a:gd name="connsiteY148" fmla="*/ 235268 h 686752"/>
                <a:gd name="connsiteX149" fmla="*/ 350520 w 749617"/>
                <a:gd name="connsiteY149" fmla="*/ 213360 h 686752"/>
                <a:gd name="connsiteX150" fmla="*/ 296228 w 749617"/>
                <a:gd name="connsiteY150" fmla="*/ 243840 h 686752"/>
                <a:gd name="connsiteX151" fmla="*/ 275273 w 749617"/>
                <a:gd name="connsiteY151" fmla="*/ 264795 h 686752"/>
                <a:gd name="connsiteX152" fmla="*/ 296228 w 749617"/>
                <a:gd name="connsiteY152" fmla="*/ 285750 h 686752"/>
                <a:gd name="connsiteX153" fmla="*/ 317183 w 749617"/>
                <a:gd name="connsiteY153" fmla="*/ 264795 h 686752"/>
                <a:gd name="connsiteX154" fmla="*/ 296228 w 749617"/>
                <a:gd name="connsiteY154" fmla="*/ 243840 h 686752"/>
                <a:gd name="connsiteX155" fmla="*/ 268605 w 749617"/>
                <a:gd name="connsiteY155" fmla="*/ 301943 h 686752"/>
                <a:gd name="connsiteX156" fmla="*/ 254318 w 749617"/>
                <a:gd name="connsiteY156" fmla="*/ 316230 h 686752"/>
                <a:gd name="connsiteX157" fmla="*/ 268605 w 749617"/>
                <a:gd name="connsiteY157" fmla="*/ 330518 h 686752"/>
                <a:gd name="connsiteX158" fmla="*/ 282893 w 749617"/>
                <a:gd name="connsiteY158" fmla="*/ 316230 h 686752"/>
                <a:gd name="connsiteX159" fmla="*/ 268605 w 749617"/>
                <a:gd name="connsiteY159" fmla="*/ 301943 h 686752"/>
                <a:gd name="connsiteX160" fmla="*/ 269558 w 749617"/>
                <a:gd name="connsiteY160" fmla="*/ 356235 h 686752"/>
                <a:gd name="connsiteX161" fmla="*/ 259080 w 749617"/>
                <a:gd name="connsiteY161" fmla="*/ 366713 h 686752"/>
                <a:gd name="connsiteX162" fmla="*/ 269558 w 749617"/>
                <a:gd name="connsiteY162" fmla="*/ 377190 h 686752"/>
                <a:gd name="connsiteX163" fmla="*/ 280035 w 749617"/>
                <a:gd name="connsiteY163" fmla="*/ 366713 h 686752"/>
                <a:gd name="connsiteX164" fmla="*/ 269558 w 749617"/>
                <a:gd name="connsiteY164" fmla="*/ 356235 h 686752"/>
                <a:gd name="connsiteX165" fmla="*/ 288608 w 749617"/>
                <a:gd name="connsiteY165" fmla="*/ 397193 h 686752"/>
                <a:gd name="connsiteX166" fmla="*/ 274320 w 749617"/>
                <a:gd name="connsiteY166" fmla="*/ 411480 h 686752"/>
                <a:gd name="connsiteX167" fmla="*/ 288608 w 749617"/>
                <a:gd name="connsiteY167" fmla="*/ 425768 h 686752"/>
                <a:gd name="connsiteX168" fmla="*/ 302895 w 749617"/>
                <a:gd name="connsiteY168" fmla="*/ 411480 h 686752"/>
                <a:gd name="connsiteX169" fmla="*/ 288608 w 749617"/>
                <a:gd name="connsiteY169" fmla="*/ 397193 h 686752"/>
                <a:gd name="connsiteX170" fmla="*/ 336233 w 749617"/>
                <a:gd name="connsiteY170" fmla="*/ 429578 h 686752"/>
                <a:gd name="connsiteX171" fmla="*/ 316230 w 749617"/>
                <a:gd name="connsiteY171" fmla="*/ 449580 h 686752"/>
                <a:gd name="connsiteX172" fmla="*/ 336233 w 749617"/>
                <a:gd name="connsiteY172" fmla="*/ 469583 h 686752"/>
                <a:gd name="connsiteX173" fmla="*/ 356235 w 749617"/>
                <a:gd name="connsiteY173" fmla="*/ 449580 h 686752"/>
                <a:gd name="connsiteX174" fmla="*/ 336233 w 749617"/>
                <a:gd name="connsiteY174" fmla="*/ 429578 h 686752"/>
                <a:gd name="connsiteX175" fmla="*/ 400050 w 749617"/>
                <a:gd name="connsiteY175" fmla="*/ 431483 h 686752"/>
                <a:gd name="connsiteX176" fmla="*/ 378143 w 749617"/>
                <a:gd name="connsiteY176" fmla="*/ 453390 h 686752"/>
                <a:gd name="connsiteX177" fmla="*/ 400050 w 749617"/>
                <a:gd name="connsiteY177" fmla="*/ 475297 h 686752"/>
                <a:gd name="connsiteX178" fmla="*/ 421957 w 749617"/>
                <a:gd name="connsiteY178" fmla="*/ 453390 h 686752"/>
                <a:gd name="connsiteX179" fmla="*/ 400050 w 749617"/>
                <a:gd name="connsiteY179" fmla="*/ 431483 h 686752"/>
                <a:gd name="connsiteX180" fmla="*/ 454343 w 749617"/>
                <a:gd name="connsiteY180" fmla="*/ 401955 h 686752"/>
                <a:gd name="connsiteX181" fmla="*/ 433388 w 749617"/>
                <a:gd name="connsiteY181" fmla="*/ 422910 h 686752"/>
                <a:gd name="connsiteX182" fmla="*/ 454343 w 749617"/>
                <a:gd name="connsiteY182" fmla="*/ 443865 h 686752"/>
                <a:gd name="connsiteX183" fmla="*/ 475298 w 749617"/>
                <a:gd name="connsiteY183" fmla="*/ 422910 h 686752"/>
                <a:gd name="connsiteX184" fmla="*/ 454343 w 749617"/>
                <a:gd name="connsiteY184" fmla="*/ 401955 h 686752"/>
                <a:gd name="connsiteX185" fmla="*/ 481965 w 749617"/>
                <a:gd name="connsiteY185" fmla="*/ 358140 h 686752"/>
                <a:gd name="connsiteX186" fmla="*/ 467678 w 749617"/>
                <a:gd name="connsiteY186" fmla="*/ 372428 h 686752"/>
                <a:gd name="connsiteX187" fmla="*/ 481965 w 749617"/>
                <a:gd name="connsiteY187" fmla="*/ 386715 h 686752"/>
                <a:gd name="connsiteX188" fmla="*/ 496253 w 749617"/>
                <a:gd name="connsiteY188" fmla="*/ 372428 h 686752"/>
                <a:gd name="connsiteX189" fmla="*/ 481965 w 749617"/>
                <a:gd name="connsiteY189" fmla="*/ 358140 h 686752"/>
                <a:gd name="connsiteX190" fmla="*/ 543878 w 749617"/>
                <a:gd name="connsiteY190" fmla="*/ 254318 h 686752"/>
                <a:gd name="connsiteX191" fmla="*/ 520065 w 749617"/>
                <a:gd name="connsiteY191" fmla="*/ 278130 h 686752"/>
                <a:gd name="connsiteX192" fmla="*/ 543878 w 749617"/>
                <a:gd name="connsiteY192" fmla="*/ 301943 h 686752"/>
                <a:gd name="connsiteX193" fmla="*/ 567690 w 749617"/>
                <a:gd name="connsiteY193" fmla="*/ 278130 h 686752"/>
                <a:gd name="connsiteX194" fmla="*/ 543878 w 749617"/>
                <a:gd name="connsiteY194" fmla="*/ 254318 h 686752"/>
                <a:gd name="connsiteX195" fmla="*/ 503873 w 749617"/>
                <a:gd name="connsiteY195" fmla="*/ 186690 h 686752"/>
                <a:gd name="connsiteX196" fmla="*/ 475298 w 749617"/>
                <a:gd name="connsiteY196" fmla="*/ 215265 h 686752"/>
                <a:gd name="connsiteX197" fmla="*/ 503873 w 749617"/>
                <a:gd name="connsiteY197" fmla="*/ 243840 h 686752"/>
                <a:gd name="connsiteX198" fmla="*/ 532448 w 749617"/>
                <a:gd name="connsiteY198" fmla="*/ 215265 h 686752"/>
                <a:gd name="connsiteX199" fmla="*/ 503873 w 749617"/>
                <a:gd name="connsiteY199" fmla="*/ 186690 h 686752"/>
                <a:gd name="connsiteX200" fmla="*/ 442913 w 749617"/>
                <a:gd name="connsiteY200" fmla="*/ 149543 h 686752"/>
                <a:gd name="connsiteX201" fmla="*/ 417195 w 749617"/>
                <a:gd name="connsiteY201" fmla="*/ 175260 h 686752"/>
                <a:gd name="connsiteX202" fmla="*/ 442913 w 749617"/>
                <a:gd name="connsiteY202" fmla="*/ 200978 h 686752"/>
                <a:gd name="connsiteX203" fmla="*/ 468630 w 749617"/>
                <a:gd name="connsiteY203" fmla="*/ 175260 h 686752"/>
                <a:gd name="connsiteX204" fmla="*/ 442913 w 749617"/>
                <a:gd name="connsiteY204" fmla="*/ 149543 h 686752"/>
                <a:gd name="connsiteX205" fmla="*/ 375285 w 749617"/>
                <a:gd name="connsiteY205" fmla="*/ 141923 h 686752"/>
                <a:gd name="connsiteX206" fmla="*/ 352425 w 749617"/>
                <a:gd name="connsiteY206" fmla="*/ 164783 h 686752"/>
                <a:gd name="connsiteX207" fmla="*/ 375285 w 749617"/>
                <a:gd name="connsiteY207" fmla="*/ 187643 h 686752"/>
                <a:gd name="connsiteX208" fmla="*/ 398145 w 749617"/>
                <a:gd name="connsiteY208" fmla="*/ 164783 h 686752"/>
                <a:gd name="connsiteX209" fmla="*/ 375285 w 749617"/>
                <a:gd name="connsiteY209" fmla="*/ 141923 h 686752"/>
                <a:gd name="connsiteX210" fmla="*/ 307658 w 749617"/>
                <a:gd name="connsiteY210" fmla="*/ 163830 h 686752"/>
                <a:gd name="connsiteX211" fmla="*/ 290513 w 749617"/>
                <a:gd name="connsiteY211" fmla="*/ 180975 h 686752"/>
                <a:gd name="connsiteX212" fmla="*/ 307658 w 749617"/>
                <a:gd name="connsiteY212" fmla="*/ 198120 h 686752"/>
                <a:gd name="connsiteX213" fmla="*/ 324803 w 749617"/>
                <a:gd name="connsiteY213" fmla="*/ 180975 h 686752"/>
                <a:gd name="connsiteX214" fmla="*/ 307658 w 749617"/>
                <a:gd name="connsiteY214" fmla="*/ 163830 h 686752"/>
                <a:gd name="connsiteX215" fmla="*/ 250508 w 749617"/>
                <a:gd name="connsiteY215" fmla="*/ 203835 h 686752"/>
                <a:gd name="connsiteX216" fmla="*/ 235268 w 749617"/>
                <a:gd name="connsiteY216" fmla="*/ 219075 h 686752"/>
                <a:gd name="connsiteX217" fmla="*/ 250508 w 749617"/>
                <a:gd name="connsiteY217" fmla="*/ 234315 h 686752"/>
                <a:gd name="connsiteX218" fmla="*/ 265748 w 749617"/>
                <a:gd name="connsiteY218" fmla="*/ 219075 h 686752"/>
                <a:gd name="connsiteX219" fmla="*/ 250508 w 749617"/>
                <a:gd name="connsiteY219" fmla="*/ 203835 h 686752"/>
                <a:gd name="connsiteX220" fmla="*/ 212408 w 749617"/>
                <a:gd name="connsiteY220" fmla="*/ 260033 h 686752"/>
                <a:gd name="connsiteX221" fmla="*/ 197168 w 749617"/>
                <a:gd name="connsiteY221" fmla="*/ 275272 h 686752"/>
                <a:gd name="connsiteX222" fmla="*/ 212408 w 749617"/>
                <a:gd name="connsiteY222" fmla="*/ 290513 h 686752"/>
                <a:gd name="connsiteX223" fmla="*/ 227648 w 749617"/>
                <a:gd name="connsiteY223" fmla="*/ 275272 h 686752"/>
                <a:gd name="connsiteX224" fmla="*/ 212408 w 749617"/>
                <a:gd name="connsiteY224" fmla="*/ 260033 h 686752"/>
                <a:gd name="connsiteX225" fmla="*/ 196215 w 749617"/>
                <a:gd name="connsiteY225" fmla="*/ 321945 h 686752"/>
                <a:gd name="connsiteX226" fmla="*/ 178118 w 749617"/>
                <a:gd name="connsiteY226" fmla="*/ 340043 h 686752"/>
                <a:gd name="connsiteX227" fmla="*/ 196215 w 749617"/>
                <a:gd name="connsiteY227" fmla="*/ 358140 h 686752"/>
                <a:gd name="connsiteX228" fmla="*/ 214313 w 749617"/>
                <a:gd name="connsiteY228" fmla="*/ 340043 h 686752"/>
                <a:gd name="connsiteX229" fmla="*/ 196215 w 749617"/>
                <a:gd name="connsiteY229" fmla="*/ 321945 h 686752"/>
                <a:gd name="connsiteX230" fmla="*/ 205740 w 749617"/>
                <a:gd name="connsiteY230" fmla="*/ 385763 h 686752"/>
                <a:gd name="connsiteX231" fmla="*/ 181927 w 749617"/>
                <a:gd name="connsiteY231" fmla="*/ 409575 h 686752"/>
                <a:gd name="connsiteX232" fmla="*/ 205740 w 749617"/>
                <a:gd name="connsiteY232" fmla="*/ 433388 h 686752"/>
                <a:gd name="connsiteX233" fmla="*/ 229552 w 749617"/>
                <a:gd name="connsiteY233" fmla="*/ 409575 h 686752"/>
                <a:gd name="connsiteX234" fmla="*/ 205740 w 749617"/>
                <a:gd name="connsiteY234" fmla="*/ 385763 h 686752"/>
                <a:gd name="connsiteX235" fmla="*/ 245745 w 749617"/>
                <a:gd name="connsiteY235" fmla="*/ 442913 h 686752"/>
                <a:gd name="connsiteX236" fmla="*/ 217170 w 749617"/>
                <a:gd name="connsiteY236" fmla="*/ 471488 h 686752"/>
                <a:gd name="connsiteX237" fmla="*/ 245745 w 749617"/>
                <a:gd name="connsiteY237" fmla="*/ 500063 h 686752"/>
                <a:gd name="connsiteX238" fmla="*/ 274320 w 749617"/>
                <a:gd name="connsiteY238" fmla="*/ 471488 h 686752"/>
                <a:gd name="connsiteX239" fmla="*/ 245745 w 749617"/>
                <a:gd name="connsiteY239" fmla="*/ 442913 h 686752"/>
                <a:gd name="connsiteX240" fmla="*/ 306705 w 749617"/>
                <a:gd name="connsiteY240" fmla="*/ 485775 h 686752"/>
                <a:gd name="connsiteX241" fmla="*/ 280988 w 749617"/>
                <a:gd name="connsiteY241" fmla="*/ 511493 h 686752"/>
                <a:gd name="connsiteX242" fmla="*/ 306705 w 749617"/>
                <a:gd name="connsiteY242" fmla="*/ 537210 h 686752"/>
                <a:gd name="connsiteX243" fmla="*/ 332423 w 749617"/>
                <a:gd name="connsiteY243" fmla="*/ 511493 h 686752"/>
                <a:gd name="connsiteX244" fmla="*/ 306705 w 749617"/>
                <a:gd name="connsiteY244" fmla="*/ 485775 h 686752"/>
                <a:gd name="connsiteX245" fmla="*/ 374333 w 749617"/>
                <a:gd name="connsiteY245" fmla="*/ 500063 h 686752"/>
                <a:gd name="connsiteX246" fmla="*/ 351473 w 749617"/>
                <a:gd name="connsiteY246" fmla="*/ 522922 h 686752"/>
                <a:gd name="connsiteX247" fmla="*/ 374333 w 749617"/>
                <a:gd name="connsiteY247" fmla="*/ 545783 h 686752"/>
                <a:gd name="connsiteX248" fmla="*/ 397193 w 749617"/>
                <a:gd name="connsiteY248" fmla="*/ 522922 h 686752"/>
                <a:gd name="connsiteX249" fmla="*/ 374333 w 749617"/>
                <a:gd name="connsiteY249" fmla="*/ 500063 h 686752"/>
                <a:gd name="connsiteX250" fmla="*/ 441960 w 749617"/>
                <a:gd name="connsiteY250" fmla="*/ 489585 h 686752"/>
                <a:gd name="connsiteX251" fmla="*/ 424815 w 749617"/>
                <a:gd name="connsiteY251" fmla="*/ 506730 h 686752"/>
                <a:gd name="connsiteX252" fmla="*/ 441960 w 749617"/>
                <a:gd name="connsiteY252" fmla="*/ 523875 h 686752"/>
                <a:gd name="connsiteX253" fmla="*/ 459105 w 749617"/>
                <a:gd name="connsiteY253" fmla="*/ 506730 h 686752"/>
                <a:gd name="connsiteX254" fmla="*/ 441960 w 749617"/>
                <a:gd name="connsiteY254" fmla="*/ 489585 h 686752"/>
                <a:gd name="connsiteX255" fmla="*/ 498157 w 749617"/>
                <a:gd name="connsiteY255" fmla="*/ 453390 h 686752"/>
                <a:gd name="connsiteX256" fmla="*/ 482918 w 749617"/>
                <a:gd name="connsiteY256" fmla="*/ 468630 h 686752"/>
                <a:gd name="connsiteX257" fmla="*/ 498157 w 749617"/>
                <a:gd name="connsiteY257" fmla="*/ 483870 h 686752"/>
                <a:gd name="connsiteX258" fmla="*/ 513398 w 749617"/>
                <a:gd name="connsiteY258" fmla="*/ 468630 h 686752"/>
                <a:gd name="connsiteX259" fmla="*/ 498157 w 749617"/>
                <a:gd name="connsiteY259" fmla="*/ 453390 h 686752"/>
                <a:gd name="connsiteX260" fmla="*/ 537210 w 749617"/>
                <a:gd name="connsiteY260" fmla="*/ 396240 h 686752"/>
                <a:gd name="connsiteX261" fmla="*/ 521970 w 749617"/>
                <a:gd name="connsiteY261" fmla="*/ 411480 h 686752"/>
                <a:gd name="connsiteX262" fmla="*/ 537210 w 749617"/>
                <a:gd name="connsiteY262" fmla="*/ 426720 h 686752"/>
                <a:gd name="connsiteX263" fmla="*/ 552450 w 749617"/>
                <a:gd name="connsiteY263" fmla="*/ 411480 h 686752"/>
                <a:gd name="connsiteX264" fmla="*/ 537210 w 749617"/>
                <a:gd name="connsiteY264" fmla="*/ 396240 h 686752"/>
                <a:gd name="connsiteX265" fmla="*/ 694373 w 749617"/>
                <a:gd name="connsiteY265" fmla="*/ 202883 h 686752"/>
                <a:gd name="connsiteX266" fmla="*/ 660082 w 749617"/>
                <a:gd name="connsiteY266" fmla="*/ 237172 h 686752"/>
                <a:gd name="connsiteX267" fmla="*/ 694373 w 749617"/>
                <a:gd name="connsiteY267" fmla="*/ 271463 h 686752"/>
                <a:gd name="connsiteX268" fmla="*/ 728663 w 749617"/>
                <a:gd name="connsiteY268" fmla="*/ 237172 h 686752"/>
                <a:gd name="connsiteX269" fmla="*/ 694373 w 749617"/>
                <a:gd name="connsiteY269" fmla="*/ 202883 h 686752"/>
                <a:gd name="connsiteX270" fmla="*/ 650557 w 749617"/>
                <a:gd name="connsiteY270" fmla="*/ 123825 h 686752"/>
                <a:gd name="connsiteX271" fmla="*/ 621030 w 749617"/>
                <a:gd name="connsiteY271" fmla="*/ 153353 h 686752"/>
                <a:gd name="connsiteX272" fmla="*/ 650557 w 749617"/>
                <a:gd name="connsiteY272" fmla="*/ 182880 h 686752"/>
                <a:gd name="connsiteX273" fmla="*/ 680085 w 749617"/>
                <a:gd name="connsiteY273" fmla="*/ 153353 h 686752"/>
                <a:gd name="connsiteX274" fmla="*/ 650557 w 749617"/>
                <a:gd name="connsiteY274" fmla="*/ 123825 h 686752"/>
                <a:gd name="connsiteX275" fmla="*/ 585788 w 749617"/>
                <a:gd name="connsiteY275" fmla="*/ 61913 h 686752"/>
                <a:gd name="connsiteX276" fmla="*/ 561023 w 749617"/>
                <a:gd name="connsiteY276" fmla="*/ 86678 h 686752"/>
                <a:gd name="connsiteX277" fmla="*/ 585788 w 749617"/>
                <a:gd name="connsiteY277" fmla="*/ 111443 h 686752"/>
                <a:gd name="connsiteX278" fmla="*/ 610553 w 749617"/>
                <a:gd name="connsiteY278" fmla="*/ 86678 h 686752"/>
                <a:gd name="connsiteX279" fmla="*/ 585788 w 749617"/>
                <a:gd name="connsiteY279" fmla="*/ 61913 h 686752"/>
                <a:gd name="connsiteX280" fmla="*/ 513398 w 749617"/>
                <a:gd name="connsiteY280" fmla="*/ 24765 h 686752"/>
                <a:gd name="connsiteX281" fmla="*/ 493395 w 749617"/>
                <a:gd name="connsiteY281" fmla="*/ 44768 h 686752"/>
                <a:gd name="connsiteX282" fmla="*/ 513398 w 749617"/>
                <a:gd name="connsiteY282" fmla="*/ 64770 h 686752"/>
                <a:gd name="connsiteX283" fmla="*/ 533400 w 749617"/>
                <a:gd name="connsiteY283" fmla="*/ 44768 h 686752"/>
                <a:gd name="connsiteX284" fmla="*/ 513398 w 749617"/>
                <a:gd name="connsiteY284" fmla="*/ 24765 h 686752"/>
                <a:gd name="connsiteX285" fmla="*/ 441960 w 749617"/>
                <a:gd name="connsiteY285" fmla="*/ 5715 h 686752"/>
                <a:gd name="connsiteX286" fmla="*/ 424815 w 749617"/>
                <a:gd name="connsiteY286" fmla="*/ 22860 h 686752"/>
                <a:gd name="connsiteX287" fmla="*/ 441960 w 749617"/>
                <a:gd name="connsiteY287" fmla="*/ 40005 h 686752"/>
                <a:gd name="connsiteX288" fmla="*/ 459105 w 749617"/>
                <a:gd name="connsiteY288" fmla="*/ 22860 h 686752"/>
                <a:gd name="connsiteX289" fmla="*/ 441960 w 749617"/>
                <a:gd name="connsiteY289" fmla="*/ 5715 h 686752"/>
                <a:gd name="connsiteX290" fmla="*/ 375285 w 749617"/>
                <a:gd name="connsiteY290" fmla="*/ 0 h 686752"/>
                <a:gd name="connsiteX291" fmla="*/ 360045 w 749617"/>
                <a:gd name="connsiteY291" fmla="*/ 15240 h 686752"/>
                <a:gd name="connsiteX292" fmla="*/ 375285 w 749617"/>
                <a:gd name="connsiteY292" fmla="*/ 30480 h 686752"/>
                <a:gd name="connsiteX293" fmla="*/ 390525 w 749617"/>
                <a:gd name="connsiteY293" fmla="*/ 15240 h 686752"/>
                <a:gd name="connsiteX294" fmla="*/ 375285 w 749617"/>
                <a:gd name="connsiteY294" fmla="*/ 0 h 686752"/>
                <a:gd name="connsiteX295" fmla="*/ 307658 w 749617"/>
                <a:gd name="connsiteY295" fmla="*/ 5715 h 686752"/>
                <a:gd name="connsiteX296" fmla="*/ 290513 w 749617"/>
                <a:gd name="connsiteY296" fmla="*/ 22860 h 686752"/>
                <a:gd name="connsiteX297" fmla="*/ 307658 w 749617"/>
                <a:gd name="connsiteY297" fmla="*/ 40005 h 686752"/>
                <a:gd name="connsiteX298" fmla="*/ 324803 w 749617"/>
                <a:gd name="connsiteY298" fmla="*/ 22860 h 686752"/>
                <a:gd name="connsiteX299" fmla="*/ 307658 w 749617"/>
                <a:gd name="connsiteY299" fmla="*/ 5715 h 686752"/>
                <a:gd name="connsiteX300" fmla="*/ 236220 w 749617"/>
                <a:gd name="connsiteY300" fmla="*/ 24765 h 686752"/>
                <a:gd name="connsiteX301" fmla="*/ 216218 w 749617"/>
                <a:gd name="connsiteY301" fmla="*/ 44768 h 686752"/>
                <a:gd name="connsiteX302" fmla="*/ 236220 w 749617"/>
                <a:gd name="connsiteY302" fmla="*/ 64770 h 686752"/>
                <a:gd name="connsiteX303" fmla="*/ 256223 w 749617"/>
                <a:gd name="connsiteY303" fmla="*/ 44768 h 686752"/>
                <a:gd name="connsiteX304" fmla="*/ 236220 w 749617"/>
                <a:gd name="connsiteY304" fmla="*/ 24765 h 686752"/>
                <a:gd name="connsiteX305" fmla="*/ 163830 w 749617"/>
                <a:gd name="connsiteY305" fmla="*/ 61913 h 686752"/>
                <a:gd name="connsiteX306" fmla="*/ 139065 w 749617"/>
                <a:gd name="connsiteY306" fmla="*/ 86678 h 686752"/>
                <a:gd name="connsiteX307" fmla="*/ 163830 w 749617"/>
                <a:gd name="connsiteY307" fmla="*/ 111443 h 686752"/>
                <a:gd name="connsiteX308" fmla="*/ 188595 w 749617"/>
                <a:gd name="connsiteY308" fmla="*/ 86678 h 686752"/>
                <a:gd name="connsiteX309" fmla="*/ 163830 w 749617"/>
                <a:gd name="connsiteY309" fmla="*/ 61913 h 686752"/>
                <a:gd name="connsiteX310" fmla="*/ 99060 w 749617"/>
                <a:gd name="connsiteY310" fmla="*/ 123825 h 686752"/>
                <a:gd name="connsiteX311" fmla="*/ 69533 w 749617"/>
                <a:gd name="connsiteY311" fmla="*/ 153353 h 686752"/>
                <a:gd name="connsiteX312" fmla="*/ 99060 w 749617"/>
                <a:gd name="connsiteY312" fmla="*/ 182880 h 686752"/>
                <a:gd name="connsiteX313" fmla="*/ 128588 w 749617"/>
                <a:gd name="connsiteY313" fmla="*/ 153353 h 686752"/>
                <a:gd name="connsiteX314" fmla="*/ 99060 w 749617"/>
                <a:gd name="connsiteY314" fmla="*/ 123825 h 686752"/>
                <a:gd name="connsiteX315" fmla="*/ 55245 w 749617"/>
                <a:gd name="connsiteY315" fmla="*/ 202883 h 686752"/>
                <a:gd name="connsiteX316" fmla="*/ 20955 w 749617"/>
                <a:gd name="connsiteY316" fmla="*/ 237172 h 686752"/>
                <a:gd name="connsiteX317" fmla="*/ 55245 w 749617"/>
                <a:gd name="connsiteY317" fmla="*/ 271463 h 686752"/>
                <a:gd name="connsiteX318" fmla="*/ 89535 w 749617"/>
                <a:gd name="connsiteY318" fmla="*/ 237172 h 686752"/>
                <a:gd name="connsiteX319" fmla="*/ 55245 w 749617"/>
                <a:gd name="connsiteY319" fmla="*/ 202883 h 686752"/>
                <a:gd name="connsiteX320" fmla="*/ 40005 w 749617"/>
                <a:gd name="connsiteY320" fmla="*/ 303847 h 686752"/>
                <a:gd name="connsiteX321" fmla="*/ 0 w 749617"/>
                <a:gd name="connsiteY321" fmla="*/ 343853 h 686752"/>
                <a:gd name="connsiteX322" fmla="*/ 40005 w 749617"/>
                <a:gd name="connsiteY322" fmla="*/ 383858 h 686752"/>
                <a:gd name="connsiteX323" fmla="*/ 80010 w 749617"/>
                <a:gd name="connsiteY323" fmla="*/ 343853 h 686752"/>
                <a:gd name="connsiteX324" fmla="*/ 40005 w 749617"/>
                <a:gd name="connsiteY324" fmla="*/ 303847 h 686752"/>
                <a:gd name="connsiteX325" fmla="*/ 55245 w 749617"/>
                <a:gd name="connsiteY325" fmla="*/ 415290 h 686752"/>
                <a:gd name="connsiteX326" fmla="*/ 20955 w 749617"/>
                <a:gd name="connsiteY326" fmla="*/ 449580 h 686752"/>
                <a:gd name="connsiteX327" fmla="*/ 55245 w 749617"/>
                <a:gd name="connsiteY327" fmla="*/ 483870 h 686752"/>
                <a:gd name="connsiteX328" fmla="*/ 89535 w 749617"/>
                <a:gd name="connsiteY328" fmla="*/ 449580 h 686752"/>
                <a:gd name="connsiteX329" fmla="*/ 55245 w 749617"/>
                <a:gd name="connsiteY329" fmla="*/ 415290 h 686752"/>
                <a:gd name="connsiteX330" fmla="*/ 99060 w 749617"/>
                <a:gd name="connsiteY330" fmla="*/ 504825 h 686752"/>
                <a:gd name="connsiteX331" fmla="*/ 69533 w 749617"/>
                <a:gd name="connsiteY331" fmla="*/ 534353 h 686752"/>
                <a:gd name="connsiteX332" fmla="*/ 99060 w 749617"/>
                <a:gd name="connsiteY332" fmla="*/ 563880 h 686752"/>
                <a:gd name="connsiteX333" fmla="*/ 128588 w 749617"/>
                <a:gd name="connsiteY333" fmla="*/ 534353 h 686752"/>
                <a:gd name="connsiteX334" fmla="*/ 99060 w 749617"/>
                <a:gd name="connsiteY334" fmla="*/ 504825 h 686752"/>
                <a:gd name="connsiteX335" fmla="*/ 163830 w 749617"/>
                <a:gd name="connsiteY335" fmla="*/ 574358 h 686752"/>
                <a:gd name="connsiteX336" fmla="*/ 139065 w 749617"/>
                <a:gd name="connsiteY336" fmla="*/ 599123 h 686752"/>
                <a:gd name="connsiteX337" fmla="*/ 163830 w 749617"/>
                <a:gd name="connsiteY337" fmla="*/ 623888 h 686752"/>
                <a:gd name="connsiteX338" fmla="*/ 188595 w 749617"/>
                <a:gd name="connsiteY338" fmla="*/ 599123 h 686752"/>
                <a:gd name="connsiteX339" fmla="*/ 163830 w 749617"/>
                <a:gd name="connsiteY339" fmla="*/ 574358 h 686752"/>
                <a:gd name="connsiteX340" fmla="*/ 236220 w 749617"/>
                <a:gd name="connsiteY340" fmla="*/ 621030 h 686752"/>
                <a:gd name="connsiteX341" fmla="*/ 216218 w 749617"/>
                <a:gd name="connsiteY341" fmla="*/ 641033 h 686752"/>
                <a:gd name="connsiteX342" fmla="*/ 236220 w 749617"/>
                <a:gd name="connsiteY342" fmla="*/ 661035 h 686752"/>
                <a:gd name="connsiteX343" fmla="*/ 256223 w 749617"/>
                <a:gd name="connsiteY343" fmla="*/ 641033 h 686752"/>
                <a:gd name="connsiteX344" fmla="*/ 236220 w 749617"/>
                <a:gd name="connsiteY344" fmla="*/ 621030 h 686752"/>
                <a:gd name="connsiteX345" fmla="*/ 307658 w 749617"/>
                <a:gd name="connsiteY345" fmla="*/ 645795 h 686752"/>
                <a:gd name="connsiteX346" fmla="*/ 290513 w 749617"/>
                <a:gd name="connsiteY346" fmla="*/ 662940 h 686752"/>
                <a:gd name="connsiteX347" fmla="*/ 307658 w 749617"/>
                <a:gd name="connsiteY347" fmla="*/ 680085 h 686752"/>
                <a:gd name="connsiteX348" fmla="*/ 324803 w 749617"/>
                <a:gd name="connsiteY348" fmla="*/ 662940 h 686752"/>
                <a:gd name="connsiteX349" fmla="*/ 307658 w 749617"/>
                <a:gd name="connsiteY349" fmla="*/ 645795 h 686752"/>
                <a:gd name="connsiteX350" fmla="*/ 375285 w 749617"/>
                <a:gd name="connsiteY350" fmla="*/ 656273 h 686752"/>
                <a:gd name="connsiteX351" fmla="*/ 360045 w 749617"/>
                <a:gd name="connsiteY351" fmla="*/ 671513 h 686752"/>
                <a:gd name="connsiteX352" fmla="*/ 375285 w 749617"/>
                <a:gd name="connsiteY352" fmla="*/ 686753 h 686752"/>
                <a:gd name="connsiteX353" fmla="*/ 390525 w 749617"/>
                <a:gd name="connsiteY353" fmla="*/ 671513 h 686752"/>
                <a:gd name="connsiteX354" fmla="*/ 375285 w 749617"/>
                <a:gd name="connsiteY354" fmla="*/ 656273 h 686752"/>
                <a:gd name="connsiteX355" fmla="*/ 441960 w 749617"/>
                <a:gd name="connsiteY355" fmla="*/ 645795 h 686752"/>
                <a:gd name="connsiteX356" fmla="*/ 424815 w 749617"/>
                <a:gd name="connsiteY356" fmla="*/ 662940 h 686752"/>
                <a:gd name="connsiteX357" fmla="*/ 441960 w 749617"/>
                <a:gd name="connsiteY357" fmla="*/ 680085 h 686752"/>
                <a:gd name="connsiteX358" fmla="*/ 459105 w 749617"/>
                <a:gd name="connsiteY358" fmla="*/ 662940 h 686752"/>
                <a:gd name="connsiteX359" fmla="*/ 441960 w 749617"/>
                <a:gd name="connsiteY359" fmla="*/ 645795 h 686752"/>
                <a:gd name="connsiteX360" fmla="*/ 513398 w 749617"/>
                <a:gd name="connsiteY360" fmla="*/ 621030 h 686752"/>
                <a:gd name="connsiteX361" fmla="*/ 493395 w 749617"/>
                <a:gd name="connsiteY361" fmla="*/ 641033 h 686752"/>
                <a:gd name="connsiteX362" fmla="*/ 513398 w 749617"/>
                <a:gd name="connsiteY362" fmla="*/ 661035 h 686752"/>
                <a:gd name="connsiteX363" fmla="*/ 533400 w 749617"/>
                <a:gd name="connsiteY363" fmla="*/ 641033 h 686752"/>
                <a:gd name="connsiteX364" fmla="*/ 513398 w 749617"/>
                <a:gd name="connsiteY364" fmla="*/ 621030 h 686752"/>
                <a:gd name="connsiteX365" fmla="*/ 585788 w 749617"/>
                <a:gd name="connsiteY365" fmla="*/ 574358 h 686752"/>
                <a:gd name="connsiteX366" fmla="*/ 561023 w 749617"/>
                <a:gd name="connsiteY366" fmla="*/ 599123 h 686752"/>
                <a:gd name="connsiteX367" fmla="*/ 585788 w 749617"/>
                <a:gd name="connsiteY367" fmla="*/ 623888 h 686752"/>
                <a:gd name="connsiteX368" fmla="*/ 610553 w 749617"/>
                <a:gd name="connsiteY368" fmla="*/ 599123 h 686752"/>
                <a:gd name="connsiteX369" fmla="*/ 585788 w 749617"/>
                <a:gd name="connsiteY369" fmla="*/ 574358 h 686752"/>
                <a:gd name="connsiteX370" fmla="*/ 650557 w 749617"/>
                <a:gd name="connsiteY370" fmla="*/ 504825 h 686752"/>
                <a:gd name="connsiteX371" fmla="*/ 621030 w 749617"/>
                <a:gd name="connsiteY371" fmla="*/ 534353 h 686752"/>
                <a:gd name="connsiteX372" fmla="*/ 650557 w 749617"/>
                <a:gd name="connsiteY372" fmla="*/ 563880 h 686752"/>
                <a:gd name="connsiteX373" fmla="*/ 680085 w 749617"/>
                <a:gd name="connsiteY373" fmla="*/ 534353 h 686752"/>
                <a:gd name="connsiteX374" fmla="*/ 650557 w 749617"/>
                <a:gd name="connsiteY374" fmla="*/ 504825 h 686752"/>
                <a:gd name="connsiteX375" fmla="*/ 694373 w 749617"/>
                <a:gd name="connsiteY375" fmla="*/ 415290 h 686752"/>
                <a:gd name="connsiteX376" fmla="*/ 660082 w 749617"/>
                <a:gd name="connsiteY376" fmla="*/ 449580 h 686752"/>
                <a:gd name="connsiteX377" fmla="*/ 694373 w 749617"/>
                <a:gd name="connsiteY377" fmla="*/ 483870 h 686752"/>
                <a:gd name="connsiteX378" fmla="*/ 728663 w 749617"/>
                <a:gd name="connsiteY378" fmla="*/ 449580 h 686752"/>
                <a:gd name="connsiteX379" fmla="*/ 694373 w 749617"/>
                <a:gd name="connsiteY379" fmla="*/ 415290 h 68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749617" h="686752">
                  <a:moveTo>
                    <a:pt x="749618" y="343853"/>
                  </a:moveTo>
                  <a:cubicBezTo>
                    <a:pt x="749618" y="365760"/>
                    <a:pt x="731520" y="383858"/>
                    <a:pt x="709613" y="383858"/>
                  </a:cubicBezTo>
                  <a:cubicBezTo>
                    <a:pt x="687705" y="383858"/>
                    <a:pt x="669607" y="365760"/>
                    <a:pt x="669607" y="343853"/>
                  </a:cubicBezTo>
                  <a:cubicBezTo>
                    <a:pt x="669607" y="321945"/>
                    <a:pt x="687705" y="303847"/>
                    <a:pt x="709613" y="303847"/>
                  </a:cubicBezTo>
                  <a:cubicBezTo>
                    <a:pt x="732473" y="303847"/>
                    <a:pt x="749618" y="321945"/>
                    <a:pt x="749618" y="343853"/>
                  </a:cubicBezTo>
                  <a:close/>
                  <a:moveTo>
                    <a:pt x="627698" y="274320"/>
                  </a:moveTo>
                  <a:cubicBezTo>
                    <a:pt x="614363" y="274320"/>
                    <a:pt x="603885" y="284797"/>
                    <a:pt x="603885" y="298133"/>
                  </a:cubicBezTo>
                  <a:cubicBezTo>
                    <a:pt x="603885" y="311468"/>
                    <a:pt x="614363" y="321945"/>
                    <a:pt x="627698" y="321945"/>
                  </a:cubicBezTo>
                  <a:cubicBezTo>
                    <a:pt x="641032" y="321945"/>
                    <a:pt x="651510" y="311468"/>
                    <a:pt x="651510" y="298133"/>
                  </a:cubicBezTo>
                  <a:cubicBezTo>
                    <a:pt x="651510" y="284797"/>
                    <a:pt x="641032" y="274320"/>
                    <a:pt x="627698" y="274320"/>
                  </a:cubicBezTo>
                  <a:close/>
                  <a:moveTo>
                    <a:pt x="600075" y="190500"/>
                  </a:moveTo>
                  <a:cubicBezTo>
                    <a:pt x="582930" y="190500"/>
                    <a:pt x="569595" y="203835"/>
                    <a:pt x="569595" y="220980"/>
                  </a:cubicBezTo>
                  <a:cubicBezTo>
                    <a:pt x="569595" y="238125"/>
                    <a:pt x="582930" y="251460"/>
                    <a:pt x="600075" y="251460"/>
                  </a:cubicBezTo>
                  <a:cubicBezTo>
                    <a:pt x="617220" y="251460"/>
                    <a:pt x="630555" y="238125"/>
                    <a:pt x="630555" y="220980"/>
                  </a:cubicBezTo>
                  <a:cubicBezTo>
                    <a:pt x="630555" y="203835"/>
                    <a:pt x="616268" y="190500"/>
                    <a:pt x="600075" y="190500"/>
                  </a:cubicBezTo>
                  <a:close/>
                  <a:moveTo>
                    <a:pt x="550545" y="127635"/>
                  </a:moveTo>
                  <a:cubicBezTo>
                    <a:pt x="535305" y="127635"/>
                    <a:pt x="522923" y="140018"/>
                    <a:pt x="522923" y="155258"/>
                  </a:cubicBezTo>
                  <a:cubicBezTo>
                    <a:pt x="522923" y="170498"/>
                    <a:pt x="535305" y="182880"/>
                    <a:pt x="550545" y="182880"/>
                  </a:cubicBezTo>
                  <a:cubicBezTo>
                    <a:pt x="565785" y="182880"/>
                    <a:pt x="578168" y="170498"/>
                    <a:pt x="578168" y="155258"/>
                  </a:cubicBezTo>
                  <a:cubicBezTo>
                    <a:pt x="578168" y="140018"/>
                    <a:pt x="565785" y="127635"/>
                    <a:pt x="550545" y="127635"/>
                  </a:cubicBezTo>
                  <a:close/>
                  <a:moveTo>
                    <a:pt x="488632" y="89535"/>
                  </a:moveTo>
                  <a:cubicBezTo>
                    <a:pt x="475298" y="89535"/>
                    <a:pt x="464820" y="100013"/>
                    <a:pt x="464820" y="113348"/>
                  </a:cubicBezTo>
                  <a:cubicBezTo>
                    <a:pt x="464820" y="126682"/>
                    <a:pt x="475298" y="137160"/>
                    <a:pt x="488632" y="137160"/>
                  </a:cubicBezTo>
                  <a:cubicBezTo>
                    <a:pt x="501968" y="137160"/>
                    <a:pt x="512445" y="126682"/>
                    <a:pt x="512445" y="113348"/>
                  </a:cubicBezTo>
                  <a:cubicBezTo>
                    <a:pt x="512445" y="100013"/>
                    <a:pt x="501968" y="89535"/>
                    <a:pt x="488632" y="89535"/>
                  </a:cubicBezTo>
                  <a:close/>
                  <a:moveTo>
                    <a:pt x="422910" y="74295"/>
                  </a:moveTo>
                  <a:cubicBezTo>
                    <a:pt x="411480" y="74295"/>
                    <a:pt x="402907" y="83820"/>
                    <a:pt x="402907" y="94298"/>
                  </a:cubicBezTo>
                  <a:cubicBezTo>
                    <a:pt x="402907" y="105728"/>
                    <a:pt x="412432" y="114300"/>
                    <a:pt x="422910" y="114300"/>
                  </a:cubicBezTo>
                  <a:cubicBezTo>
                    <a:pt x="433388" y="114300"/>
                    <a:pt x="442913" y="104775"/>
                    <a:pt x="442913" y="94298"/>
                  </a:cubicBezTo>
                  <a:cubicBezTo>
                    <a:pt x="442913" y="83820"/>
                    <a:pt x="434340" y="74295"/>
                    <a:pt x="422910" y="74295"/>
                  </a:cubicBezTo>
                  <a:close/>
                  <a:moveTo>
                    <a:pt x="359093" y="77153"/>
                  </a:moveTo>
                  <a:cubicBezTo>
                    <a:pt x="350520" y="77153"/>
                    <a:pt x="343853" y="83820"/>
                    <a:pt x="343853" y="92393"/>
                  </a:cubicBezTo>
                  <a:cubicBezTo>
                    <a:pt x="343853" y="100965"/>
                    <a:pt x="350520" y="107632"/>
                    <a:pt x="359093" y="107632"/>
                  </a:cubicBezTo>
                  <a:cubicBezTo>
                    <a:pt x="367665" y="107632"/>
                    <a:pt x="374333" y="100965"/>
                    <a:pt x="374333" y="92393"/>
                  </a:cubicBezTo>
                  <a:cubicBezTo>
                    <a:pt x="374333" y="83820"/>
                    <a:pt x="367665" y="77153"/>
                    <a:pt x="359093" y="77153"/>
                  </a:cubicBezTo>
                  <a:close/>
                  <a:moveTo>
                    <a:pt x="302895" y="90488"/>
                  </a:moveTo>
                  <a:cubicBezTo>
                    <a:pt x="295275" y="90488"/>
                    <a:pt x="289560" y="96203"/>
                    <a:pt x="289560" y="103823"/>
                  </a:cubicBezTo>
                  <a:cubicBezTo>
                    <a:pt x="289560" y="111443"/>
                    <a:pt x="295275" y="117157"/>
                    <a:pt x="302895" y="117157"/>
                  </a:cubicBezTo>
                  <a:cubicBezTo>
                    <a:pt x="310515" y="117157"/>
                    <a:pt x="316230" y="111443"/>
                    <a:pt x="316230" y="103823"/>
                  </a:cubicBezTo>
                  <a:cubicBezTo>
                    <a:pt x="316230" y="97155"/>
                    <a:pt x="310515" y="90488"/>
                    <a:pt x="302895" y="90488"/>
                  </a:cubicBezTo>
                  <a:close/>
                  <a:moveTo>
                    <a:pt x="255270" y="112395"/>
                  </a:moveTo>
                  <a:cubicBezTo>
                    <a:pt x="248602" y="112395"/>
                    <a:pt x="243840" y="117157"/>
                    <a:pt x="243840" y="123825"/>
                  </a:cubicBezTo>
                  <a:cubicBezTo>
                    <a:pt x="243840" y="130493"/>
                    <a:pt x="248602" y="135255"/>
                    <a:pt x="255270" y="135255"/>
                  </a:cubicBezTo>
                  <a:cubicBezTo>
                    <a:pt x="261938" y="135255"/>
                    <a:pt x="266700" y="130493"/>
                    <a:pt x="266700" y="123825"/>
                  </a:cubicBezTo>
                  <a:cubicBezTo>
                    <a:pt x="266700" y="117157"/>
                    <a:pt x="261938" y="112395"/>
                    <a:pt x="255270" y="112395"/>
                  </a:cubicBezTo>
                  <a:close/>
                  <a:moveTo>
                    <a:pt x="213360" y="140018"/>
                  </a:moveTo>
                  <a:cubicBezTo>
                    <a:pt x="205740" y="140018"/>
                    <a:pt x="200025" y="145733"/>
                    <a:pt x="200025" y="153353"/>
                  </a:cubicBezTo>
                  <a:cubicBezTo>
                    <a:pt x="200025" y="160973"/>
                    <a:pt x="205740" y="166688"/>
                    <a:pt x="213360" y="166688"/>
                  </a:cubicBezTo>
                  <a:cubicBezTo>
                    <a:pt x="220980" y="166688"/>
                    <a:pt x="226695" y="160973"/>
                    <a:pt x="226695" y="153353"/>
                  </a:cubicBezTo>
                  <a:cubicBezTo>
                    <a:pt x="226695" y="145733"/>
                    <a:pt x="220027" y="140018"/>
                    <a:pt x="213360" y="140018"/>
                  </a:cubicBezTo>
                  <a:close/>
                  <a:moveTo>
                    <a:pt x="173355" y="178118"/>
                  </a:moveTo>
                  <a:cubicBezTo>
                    <a:pt x="164783" y="178118"/>
                    <a:pt x="158115" y="184785"/>
                    <a:pt x="158115" y="193358"/>
                  </a:cubicBezTo>
                  <a:cubicBezTo>
                    <a:pt x="158115" y="201930"/>
                    <a:pt x="164783" y="208597"/>
                    <a:pt x="173355" y="208597"/>
                  </a:cubicBezTo>
                  <a:cubicBezTo>
                    <a:pt x="181927" y="208597"/>
                    <a:pt x="188595" y="201930"/>
                    <a:pt x="188595" y="193358"/>
                  </a:cubicBezTo>
                  <a:cubicBezTo>
                    <a:pt x="188595" y="185738"/>
                    <a:pt x="181927" y="178118"/>
                    <a:pt x="173355" y="178118"/>
                  </a:cubicBezTo>
                  <a:close/>
                  <a:moveTo>
                    <a:pt x="140018" y="230505"/>
                  </a:moveTo>
                  <a:cubicBezTo>
                    <a:pt x="129540" y="230505"/>
                    <a:pt x="121920" y="239078"/>
                    <a:pt x="121920" y="248603"/>
                  </a:cubicBezTo>
                  <a:cubicBezTo>
                    <a:pt x="121920" y="258128"/>
                    <a:pt x="130493" y="266700"/>
                    <a:pt x="140018" y="266700"/>
                  </a:cubicBezTo>
                  <a:cubicBezTo>
                    <a:pt x="149543" y="266700"/>
                    <a:pt x="158115" y="258128"/>
                    <a:pt x="158115" y="248603"/>
                  </a:cubicBezTo>
                  <a:cubicBezTo>
                    <a:pt x="158115" y="239078"/>
                    <a:pt x="150495" y="230505"/>
                    <a:pt x="140018" y="230505"/>
                  </a:cubicBezTo>
                  <a:close/>
                  <a:moveTo>
                    <a:pt x="120968" y="297180"/>
                  </a:moveTo>
                  <a:cubicBezTo>
                    <a:pt x="110490" y="297180"/>
                    <a:pt x="100965" y="305753"/>
                    <a:pt x="100965" y="317183"/>
                  </a:cubicBezTo>
                  <a:cubicBezTo>
                    <a:pt x="100965" y="328613"/>
                    <a:pt x="109538" y="337185"/>
                    <a:pt x="120968" y="337185"/>
                  </a:cubicBezTo>
                  <a:cubicBezTo>
                    <a:pt x="131445" y="337185"/>
                    <a:pt x="140970" y="328613"/>
                    <a:pt x="140970" y="317183"/>
                  </a:cubicBezTo>
                  <a:cubicBezTo>
                    <a:pt x="140970" y="305753"/>
                    <a:pt x="131445" y="297180"/>
                    <a:pt x="120968" y="297180"/>
                  </a:cubicBezTo>
                  <a:close/>
                  <a:moveTo>
                    <a:pt x="121920" y="364808"/>
                  </a:moveTo>
                  <a:cubicBezTo>
                    <a:pt x="108585" y="364808"/>
                    <a:pt x="98108" y="375285"/>
                    <a:pt x="98108" y="388620"/>
                  </a:cubicBezTo>
                  <a:cubicBezTo>
                    <a:pt x="98108" y="401955"/>
                    <a:pt x="108585" y="412433"/>
                    <a:pt x="121920" y="412433"/>
                  </a:cubicBezTo>
                  <a:cubicBezTo>
                    <a:pt x="135255" y="412433"/>
                    <a:pt x="145733" y="401955"/>
                    <a:pt x="145733" y="388620"/>
                  </a:cubicBezTo>
                  <a:cubicBezTo>
                    <a:pt x="145733" y="375285"/>
                    <a:pt x="135255" y="364808"/>
                    <a:pt x="121920" y="364808"/>
                  </a:cubicBezTo>
                  <a:close/>
                  <a:moveTo>
                    <a:pt x="150495" y="435293"/>
                  </a:moveTo>
                  <a:cubicBezTo>
                    <a:pt x="133350" y="435293"/>
                    <a:pt x="120015" y="448628"/>
                    <a:pt x="120015" y="465772"/>
                  </a:cubicBezTo>
                  <a:cubicBezTo>
                    <a:pt x="120015" y="482918"/>
                    <a:pt x="133350" y="496253"/>
                    <a:pt x="150495" y="496253"/>
                  </a:cubicBezTo>
                  <a:cubicBezTo>
                    <a:pt x="167640" y="496253"/>
                    <a:pt x="180975" y="482918"/>
                    <a:pt x="180975" y="465772"/>
                  </a:cubicBezTo>
                  <a:cubicBezTo>
                    <a:pt x="180975" y="448628"/>
                    <a:pt x="166688" y="435293"/>
                    <a:pt x="150495" y="435293"/>
                  </a:cubicBezTo>
                  <a:close/>
                  <a:moveTo>
                    <a:pt x="200025" y="502920"/>
                  </a:moveTo>
                  <a:cubicBezTo>
                    <a:pt x="184785" y="502920"/>
                    <a:pt x="172402" y="515303"/>
                    <a:pt x="172402" y="530543"/>
                  </a:cubicBezTo>
                  <a:cubicBezTo>
                    <a:pt x="172402" y="545783"/>
                    <a:pt x="184785" y="558165"/>
                    <a:pt x="200025" y="558165"/>
                  </a:cubicBezTo>
                  <a:cubicBezTo>
                    <a:pt x="215265" y="558165"/>
                    <a:pt x="227648" y="545783"/>
                    <a:pt x="227648" y="530543"/>
                  </a:cubicBezTo>
                  <a:cubicBezTo>
                    <a:pt x="227648" y="515303"/>
                    <a:pt x="215265" y="502920"/>
                    <a:pt x="200025" y="502920"/>
                  </a:cubicBezTo>
                  <a:close/>
                  <a:moveTo>
                    <a:pt x="259080" y="547688"/>
                  </a:moveTo>
                  <a:cubicBezTo>
                    <a:pt x="245745" y="547688"/>
                    <a:pt x="235268" y="558165"/>
                    <a:pt x="235268" y="571500"/>
                  </a:cubicBezTo>
                  <a:cubicBezTo>
                    <a:pt x="235268" y="584835"/>
                    <a:pt x="245745" y="595313"/>
                    <a:pt x="259080" y="595313"/>
                  </a:cubicBezTo>
                  <a:cubicBezTo>
                    <a:pt x="272415" y="595313"/>
                    <a:pt x="282893" y="584835"/>
                    <a:pt x="282893" y="571500"/>
                  </a:cubicBezTo>
                  <a:cubicBezTo>
                    <a:pt x="282893" y="558165"/>
                    <a:pt x="272415" y="547688"/>
                    <a:pt x="259080" y="547688"/>
                  </a:cubicBezTo>
                  <a:close/>
                  <a:moveTo>
                    <a:pt x="326708" y="572453"/>
                  </a:moveTo>
                  <a:cubicBezTo>
                    <a:pt x="315278" y="572453"/>
                    <a:pt x="306705" y="581025"/>
                    <a:pt x="306705" y="592455"/>
                  </a:cubicBezTo>
                  <a:cubicBezTo>
                    <a:pt x="306705" y="603885"/>
                    <a:pt x="315278" y="612458"/>
                    <a:pt x="326708" y="612458"/>
                  </a:cubicBezTo>
                  <a:cubicBezTo>
                    <a:pt x="338138" y="612458"/>
                    <a:pt x="346710" y="603885"/>
                    <a:pt x="346710" y="592455"/>
                  </a:cubicBezTo>
                  <a:cubicBezTo>
                    <a:pt x="346710" y="581025"/>
                    <a:pt x="338138" y="572453"/>
                    <a:pt x="326708" y="572453"/>
                  </a:cubicBezTo>
                  <a:close/>
                  <a:moveTo>
                    <a:pt x="390525" y="578168"/>
                  </a:moveTo>
                  <a:cubicBezTo>
                    <a:pt x="381953" y="578168"/>
                    <a:pt x="375285" y="584835"/>
                    <a:pt x="375285" y="593408"/>
                  </a:cubicBezTo>
                  <a:cubicBezTo>
                    <a:pt x="375285" y="601980"/>
                    <a:pt x="381953" y="608648"/>
                    <a:pt x="390525" y="608648"/>
                  </a:cubicBezTo>
                  <a:cubicBezTo>
                    <a:pt x="399098" y="608648"/>
                    <a:pt x="405765" y="601980"/>
                    <a:pt x="405765" y="593408"/>
                  </a:cubicBezTo>
                  <a:cubicBezTo>
                    <a:pt x="406718" y="585788"/>
                    <a:pt x="399098" y="578168"/>
                    <a:pt x="390525" y="578168"/>
                  </a:cubicBezTo>
                  <a:close/>
                  <a:moveTo>
                    <a:pt x="446723" y="569595"/>
                  </a:moveTo>
                  <a:cubicBezTo>
                    <a:pt x="439103" y="569595"/>
                    <a:pt x="433388" y="575310"/>
                    <a:pt x="433388" y="582930"/>
                  </a:cubicBezTo>
                  <a:cubicBezTo>
                    <a:pt x="433388" y="590550"/>
                    <a:pt x="439103" y="596265"/>
                    <a:pt x="446723" y="596265"/>
                  </a:cubicBezTo>
                  <a:cubicBezTo>
                    <a:pt x="454343" y="596265"/>
                    <a:pt x="460057" y="590550"/>
                    <a:pt x="460057" y="582930"/>
                  </a:cubicBezTo>
                  <a:cubicBezTo>
                    <a:pt x="460057" y="575310"/>
                    <a:pt x="454343" y="569595"/>
                    <a:pt x="446723" y="569595"/>
                  </a:cubicBezTo>
                  <a:close/>
                  <a:moveTo>
                    <a:pt x="494348" y="551498"/>
                  </a:moveTo>
                  <a:cubicBezTo>
                    <a:pt x="487680" y="551498"/>
                    <a:pt x="482918" y="556260"/>
                    <a:pt x="482918" y="562928"/>
                  </a:cubicBezTo>
                  <a:cubicBezTo>
                    <a:pt x="482918" y="569595"/>
                    <a:pt x="487680" y="574358"/>
                    <a:pt x="494348" y="574358"/>
                  </a:cubicBezTo>
                  <a:cubicBezTo>
                    <a:pt x="501015" y="574358"/>
                    <a:pt x="505778" y="569595"/>
                    <a:pt x="505778" y="562928"/>
                  </a:cubicBezTo>
                  <a:cubicBezTo>
                    <a:pt x="506730" y="557213"/>
                    <a:pt x="501015" y="551498"/>
                    <a:pt x="494348" y="551498"/>
                  </a:cubicBezTo>
                  <a:close/>
                  <a:moveTo>
                    <a:pt x="537210" y="520065"/>
                  </a:moveTo>
                  <a:cubicBezTo>
                    <a:pt x="529590" y="520065"/>
                    <a:pt x="523875" y="525780"/>
                    <a:pt x="523875" y="533400"/>
                  </a:cubicBezTo>
                  <a:cubicBezTo>
                    <a:pt x="523875" y="541020"/>
                    <a:pt x="529590" y="546735"/>
                    <a:pt x="537210" y="546735"/>
                  </a:cubicBezTo>
                  <a:cubicBezTo>
                    <a:pt x="544830" y="546735"/>
                    <a:pt x="550545" y="541020"/>
                    <a:pt x="550545" y="533400"/>
                  </a:cubicBezTo>
                  <a:cubicBezTo>
                    <a:pt x="550545" y="525780"/>
                    <a:pt x="543878" y="520065"/>
                    <a:pt x="537210" y="520065"/>
                  </a:cubicBezTo>
                  <a:close/>
                  <a:moveTo>
                    <a:pt x="577215" y="477203"/>
                  </a:moveTo>
                  <a:cubicBezTo>
                    <a:pt x="568643" y="477203"/>
                    <a:pt x="561975" y="483870"/>
                    <a:pt x="561975" y="492443"/>
                  </a:cubicBezTo>
                  <a:cubicBezTo>
                    <a:pt x="561975" y="501015"/>
                    <a:pt x="568643" y="507683"/>
                    <a:pt x="577215" y="507683"/>
                  </a:cubicBezTo>
                  <a:cubicBezTo>
                    <a:pt x="585788" y="507683"/>
                    <a:pt x="592455" y="501015"/>
                    <a:pt x="592455" y="492443"/>
                  </a:cubicBezTo>
                  <a:cubicBezTo>
                    <a:pt x="592455" y="483870"/>
                    <a:pt x="585788" y="477203"/>
                    <a:pt x="577215" y="477203"/>
                  </a:cubicBezTo>
                  <a:close/>
                  <a:moveTo>
                    <a:pt x="609600" y="419100"/>
                  </a:moveTo>
                  <a:cubicBezTo>
                    <a:pt x="599123" y="419100"/>
                    <a:pt x="591503" y="427672"/>
                    <a:pt x="591503" y="437197"/>
                  </a:cubicBezTo>
                  <a:cubicBezTo>
                    <a:pt x="591503" y="447675"/>
                    <a:pt x="600075" y="455295"/>
                    <a:pt x="609600" y="455295"/>
                  </a:cubicBezTo>
                  <a:cubicBezTo>
                    <a:pt x="619125" y="455295"/>
                    <a:pt x="627698" y="446722"/>
                    <a:pt x="627698" y="437197"/>
                  </a:cubicBezTo>
                  <a:cubicBezTo>
                    <a:pt x="628650" y="427672"/>
                    <a:pt x="620078" y="419100"/>
                    <a:pt x="609600" y="419100"/>
                  </a:cubicBezTo>
                  <a:close/>
                  <a:moveTo>
                    <a:pt x="629603" y="350520"/>
                  </a:moveTo>
                  <a:cubicBezTo>
                    <a:pt x="619125" y="350520"/>
                    <a:pt x="610553" y="359093"/>
                    <a:pt x="610553" y="369570"/>
                  </a:cubicBezTo>
                  <a:cubicBezTo>
                    <a:pt x="610553" y="380047"/>
                    <a:pt x="619125" y="388620"/>
                    <a:pt x="629603" y="388620"/>
                  </a:cubicBezTo>
                  <a:cubicBezTo>
                    <a:pt x="640080" y="388620"/>
                    <a:pt x="648653" y="380047"/>
                    <a:pt x="648653" y="369570"/>
                  </a:cubicBezTo>
                  <a:cubicBezTo>
                    <a:pt x="648653" y="359093"/>
                    <a:pt x="640080" y="350520"/>
                    <a:pt x="629603" y="350520"/>
                  </a:cubicBezTo>
                  <a:close/>
                  <a:moveTo>
                    <a:pt x="553403" y="328613"/>
                  </a:moveTo>
                  <a:cubicBezTo>
                    <a:pt x="542925" y="328613"/>
                    <a:pt x="535305" y="337185"/>
                    <a:pt x="535305" y="346710"/>
                  </a:cubicBezTo>
                  <a:cubicBezTo>
                    <a:pt x="535305" y="356235"/>
                    <a:pt x="543878" y="364808"/>
                    <a:pt x="553403" y="364808"/>
                  </a:cubicBezTo>
                  <a:cubicBezTo>
                    <a:pt x="562928" y="364808"/>
                    <a:pt x="571500" y="356235"/>
                    <a:pt x="571500" y="346710"/>
                  </a:cubicBezTo>
                  <a:cubicBezTo>
                    <a:pt x="571500" y="337185"/>
                    <a:pt x="562928" y="328613"/>
                    <a:pt x="553403" y="328613"/>
                  </a:cubicBezTo>
                  <a:close/>
                  <a:moveTo>
                    <a:pt x="481013" y="311468"/>
                  </a:moveTo>
                  <a:cubicBezTo>
                    <a:pt x="475298" y="311468"/>
                    <a:pt x="470535" y="316230"/>
                    <a:pt x="470535" y="321945"/>
                  </a:cubicBezTo>
                  <a:cubicBezTo>
                    <a:pt x="470535" y="327660"/>
                    <a:pt x="475298" y="332422"/>
                    <a:pt x="481013" y="332422"/>
                  </a:cubicBezTo>
                  <a:cubicBezTo>
                    <a:pt x="486728" y="332422"/>
                    <a:pt x="491490" y="327660"/>
                    <a:pt x="491490" y="321945"/>
                  </a:cubicBezTo>
                  <a:cubicBezTo>
                    <a:pt x="491490" y="316230"/>
                    <a:pt x="486728" y="311468"/>
                    <a:pt x="481013" y="311468"/>
                  </a:cubicBezTo>
                  <a:close/>
                  <a:moveTo>
                    <a:pt x="461963" y="261938"/>
                  </a:moveTo>
                  <a:cubicBezTo>
                    <a:pt x="454343" y="261938"/>
                    <a:pt x="447675" y="268605"/>
                    <a:pt x="447675" y="276225"/>
                  </a:cubicBezTo>
                  <a:cubicBezTo>
                    <a:pt x="447675" y="283845"/>
                    <a:pt x="454343" y="290513"/>
                    <a:pt x="461963" y="290513"/>
                  </a:cubicBezTo>
                  <a:cubicBezTo>
                    <a:pt x="469582" y="290513"/>
                    <a:pt x="476250" y="283845"/>
                    <a:pt x="476250" y="276225"/>
                  </a:cubicBezTo>
                  <a:cubicBezTo>
                    <a:pt x="476250" y="268605"/>
                    <a:pt x="469582" y="261938"/>
                    <a:pt x="461963" y="261938"/>
                  </a:cubicBezTo>
                  <a:close/>
                  <a:moveTo>
                    <a:pt x="414338" y="220028"/>
                  </a:moveTo>
                  <a:cubicBezTo>
                    <a:pt x="403860" y="220028"/>
                    <a:pt x="394335" y="228600"/>
                    <a:pt x="394335" y="240030"/>
                  </a:cubicBezTo>
                  <a:cubicBezTo>
                    <a:pt x="394335" y="251460"/>
                    <a:pt x="402907" y="260033"/>
                    <a:pt x="414338" y="260033"/>
                  </a:cubicBezTo>
                  <a:cubicBezTo>
                    <a:pt x="425768" y="260033"/>
                    <a:pt x="434340" y="251460"/>
                    <a:pt x="434340" y="240030"/>
                  </a:cubicBezTo>
                  <a:cubicBezTo>
                    <a:pt x="434340" y="228600"/>
                    <a:pt x="425768" y="220028"/>
                    <a:pt x="414338" y="220028"/>
                  </a:cubicBezTo>
                  <a:close/>
                  <a:moveTo>
                    <a:pt x="350520" y="213360"/>
                  </a:moveTo>
                  <a:cubicBezTo>
                    <a:pt x="338138" y="213360"/>
                    <a:pt x="328613" y="222885"/>
                    <a:pt x="328613" y="235268"/>
                  </a:cubicBezTo>
                  <a:cubicBezTo>
                    <a:pt x="328613" y="247650"/>
                    <a:pt x="338138" y="257175"/>
                    <a:pt x="350520" y="257175"/>
                  </a:cubicBezTo>
                  <a:cubicBezTo>
                    <a:pt x="362903" y="257175"/>
                    <a:pt x="372428" y="247650"/>
                    <a:pt x="372428" y="235268"/>
                  </a:cubicBezTo>
                  <a:cubicBezTo>
                    <a:pt x="372428" y="222885"/>
                    <a:pt x="362903" y="213360"/>
                    <a:pt x="350520" y="213360"/>
                  </a:cubicBezTo>
                  <a:close/>
                  <a:moveTo>
                    <a:pt x="296228" y="243840"/>
                  </a:moveTo>
                  <a:cubicBezTo>
                    <a:pt x="284798" y="243840"/>
                    <a:pt x="275273" y="253365"/>
                    <a:pt x="275273" y="264795"/>
                  </a:cubicBezTo>
                  <a:cubicBezTo>
                    <a:pt x="275273" y="276225"/>
                    <a:pt x="284798" y="285750"/>
                    <a:pt x="296228" y="285750"/>
                  </a:cubicBezTo>
                  <a:cubicBezTo>
                    <a:pt x="307658" y="285750"/>
                    <a:pt x="317183" y="276225"/>
                    <a:pt x="317183" y="264795"/>
                  </a:cubicBezTo>
                  <a:cubicBezTo>
                    <a:pt x="317183" y="253365"/>
                    <a:pt x="308610" y="243840"/>
                    <a:pt x="296228" y="243840"/>
                  </a:cubicBezTo>
                  <a:close/>
                  <a:moveTo>
                    <a:pt x="268605" y="301943"/>
                  </a:moveTo>
                  <a:cubicBezTo>
                    <a:pt x="260985" y="301943"/>
                    <a:pt x="254318" y="308610"/>
                    <a:pt x="254318" y="316230"/>
                  </a:cubicBezTo>
                  <a:cubicBezTo>
                    <a:pt x="254318" y="323850"/>
                    <a:pt x="260985" y="330518"/>
                    <a:pt x="268605" y="330518"/>
                  </a:cubicBezTo>
                  <a:cubicBezTo>
                    <a:pt x="276225" y="330518"/>
                    <a:pt x="282893" y="323850"/>
                    <a:pt x="282893" y="316230"/>
                  </a:cubicBezTo>
                  <a:cubicBezTo>
                    <a:pt x="282893" y="307658"/>
                    <a:pt x="277178" y="301943"/>
                    <a:pt x="268605" y="301943"/>
                  </a:cubicBezTo>
                  <a:close/>
                  <a:moveTo>
                    <a:pt x="269558" y="356235"/>
                  </a:moveTo>
                  <a:cubicBezTo>
                    <a:pt x="263843" y="356235"/>
                    <a:pt x="259080" y="360997"/>
                    <a:pt x="259080" y="366713"/>
                  </a:cubicBezTo>
                  <a:cubicBezTo>
                    <a:pt x="259080" y="372428"/>
                    <a:pt x="263843" y="377190"/>
                    <a:pt x="269558" y="377190"/>
                  </a:cubicBezTo>
                  <a:cubicBezTo>
                    <a:pt x="275273" y="377190"/>
                    <a:pt x="280035" y="372428"/>
                    <a:pt x="280035" y="366713"/>
                  </a:cubicBezTo>
                  <a:cubicBezTo>
                    <a:pt x="280035" y="360997"/>
                    <a:pt x="275273" y="356235"/>
                    <a:pt x="269558" y="356235"/>
                  </a:cubicBezTo>
                  <a:close/>
                  <a:moveTo>
                    <a:pt x="288608" y="397193"/>
                  </a:moveTo>
                  <a:cubicBezTo>
                    <a:pt x="280988" y="397193"/>
                    <a:pt x="274320" y="403860"/>
                    <a:pt x="274320" y="411480"/>
                  </a:cubicBezTo>
                  <a:cubicBezTo>
                    <a:pt x="274320" y="419100"/>
                    <a:pt x="280988" y="425768"/>
                    <a:pt x="288608" y="425768"/>
                  </a:cubicBezTo>
                  <a:cubicBezTo>
                    <a:pt x="296228" y="425768"/>
                    <a:pt x="302895" y="419100"/>
                    <a:pt x="302895" y="411480"/>
                  </a:cubicBezTo>
                  <a:cubicBezTo>
                    <a:pt x="302895" y="403860"/>
                    <a:pt x="296228" y="397193"/>
                    <a:pt x="288608" y="397193"/>
                  </a:cubicBezTo>
                  <a:close/>
                  <a:moveTo>
                    <a:pt x="336233" y="429578"/>
                  </a:moveTo>
                  <a:cubicBezTo>
                    <a:pt x="325755" y="429578"/>
                    <a:pt x="316230" y="438150"/>
                    <a:pt x="316230" y="449580"/>
                  </a:cubicBezTo>
                  <a:cubicBezTo>
                    <a:pt x="316230" y="461010"/>
                    <a:pt x="324803" y="469583"/>
                    <a:pt x="336233" y="469583"/>
                  </a:cubicBezTo>
                  <a:cubicBezTo>
                    <a:pt x="347663" y="469583"/>
                    <a:pt x="356235" y="461010"/>
                    <a:pt x="356235" y="449580"/>
                  </a:cubicBezTo>
                  <a:cubicBezTo>
                    <a:pt x="356235" y="438150"/>
                    <a:pt x="346710" y="429578"/>
                    <a:pt x="336233" y="429578"/>
                  </a:cubicBezTo>
                  <a:close/>
                  <a:moveTo>
                    <a:pt x="400050" y="431483"/>
                  </a:moveTo>
                  <a:cubicBezTo>
                    <a:pt x="387668" y="431483"/>
                    <a:pt x="378143" y="441008"/>
                    <a:pt x="378143" y="453390"/>
                  </a:cubicBezTo>
                  <a:cubicBezTo>
                    <a:pt x="378143" y="465772"/>
                    <a:pt x="387668" y="475297"/>
                    <a:pt x="400050" y="475297"/>
                  </a:cubicBezTo>
                  <a:cubicBezTo>
                    <a:pt x="412432" y="475297"/>
                    <a:pt x="421957" y="465772"/>
                    <a:pt x="421957" y="453390"/>
                  </a:cubicBezTo>
                  <a:cubicBezTo>
                    <a:pt x="421957" y="441008"/>
                    <a:pt x="412432" y="431483"/>
                    <a:pt x="400050" y="431483"/>
                  </a:cubicBezTo>
                  <a:close/>
                  <a:moveTo>
                    <a:pt x="454343" y="401955"/>
                  </a:moveTo>
                  <a:cubicBezTo>
                    <a:pt x="442913" y="401955"/>
                    <a:pt x="433388" y="411480"/>
                    <a:pt x="433388" y="422910"/>
                  </a:cubicBezTo>
                  <a:cubicBezTo>
                    <a:pt x="433388" y="434340"/>
                    <a:pt x="442913" y="443865"/>
                    <a:pt x="454343" y="443865"/>
                  </a:cubicBezTo>
                  <a:cubicBezTo>
                    <a:pt x="465773" y="443865"/>
                    <a:pt x="475298" y="434340"/>
                    <a:pt x="475298" y="422910"/>
                  </a:cubicBezTo>
                  <a:cubicBezTo>
                    <a:pt x="475298" y="411480"/>
                    <a:pt x="465773" y="401955"/>
                    <a:pt x="454343" y="401955"/>
                  </a:cubicBezTo>
                  <a:close/>
                  <a:moveTo>
                    <a:pt x="481965" y="358140"/>
                  </a:moveTo>
                  <a:cubicBezTo>
                    <a:pt x="474345" y="358140"/>
                    <a:pt x="467678" y="364808"/>
                    <a:pt x="467678" y="372428"/>
                  </a:cubicBezTo>
                  <a:cubicBezTo>
                    <a:pt x="467678" y="380047"/>
                    <a:pt x="474345" y="386715"/>
                    <a:pt x="481965" y="386715"/>
                  </a:cubicBezTo>
                  <a:cubicBezTo>
                    <a:pt x="489585" y="386715"/>
                    <a:pt x="496253" y="380047"/>
                    <a:pt x="496253" y="372428"/>
                  </a:cubicBezTo>
                  <a:cubicBezTo>
                    <a:pt x="496253" y="364808"/>
                    <a:pt x="489585" y="358140"/>
                    <a:pt x="481965" y="358140"/>
                  </a:cubicBezTo>
                  <a:close/>
                  <a:moveTo>
                    <a:pt x="543878" y="254318"/>
                  </a:moveTo>
                  <a:cubicBezTo>
                    <a:pt x="530543" y="254318"/>
                    <a:pt x="520065" y="264795"/>
                    <a:pt x="520065" y="278130"/>
                  </a:cubicBezTo>
                  <a:cubicBezTo>
                    <a:pt x="520065" y="291465"/>
                    <a:pt x="530543" y="301943"/>
                    <a:pt x="543878" y="301943"/>
                  </a:cubicBezTo>
                  <a:cubicBezTo>
                    <a:pt x="557213" y="301943"/>
                    <a:pt x="567690" y="291465"/>
                    <a:pt x="567690" y="278130"/>
                  </a:cubicBezTo>
                  <a:cubicBezTo>
                    <a:pt x="567690" y="264795"/>
                    <a:pt x="557213" y="254318"/>
                    <a:pt x="543878" y="254318"/>
                  </a:cubicBezTo>
                  <a:close/>
                  <a:moveTo>
                    <a:pt x="503873" y="186690"/>
                  </a:moveTo>
                  <a:cubicBezTo>
                    <a:pt x="488632" y="186690"/>
                    <a:pt x="475298" y="199072"/>
                    <a:pt x="475298" y="215265"/>
                  </a:cubicBezTo>
                  <a:cubicBezTo>
                    <a:pt x="475298" y="231458"/>
                    <a:pt x="487680" y="243840"/>
                    <a:pt x="503873" y="243840"/>
                  </a:cubicBezTo>
                  <a:cubicBezTo>
                    <a:pt x="520065" y="243840"/>
                    <a:pt x="532448" y="231458"/>
                    <a:pt x="532448" y="215265"/>
                  </a:cubicBezTo>
                  <a:cubicBezTo>
                    <a:pt x="532448" y="199072"/>
                    <a:pt x="519113" y="186690"/>
                    <a:pt x="503873" y="186690"/>
                  </a:cubicBezTo>
                  <a:close/>
                  <a:moveTo>
                    <a:pt x="442913" y="149543"/>
                  </a:moveTo>
                  <a:cubicBezTo>
                    <a:pt x="428625" y="149543"/>
                    <a:pt x="417195" y="160973"/>
                    <a:pt x="417195" y="175260"/>
                  </a:cubicBezTo>
                  <a:cubicBezTo>
                    <a:pt x="417195" y="189547"/>
                    <a:pt x="428625" y="200978"/>
                    <a:pt x="442913" y="200978"/>
                  </a:cubicBezTo>
                  <a:cubicBezTo>
                    <a:pt x="457200" y="200978"/>
                    <a:pt x="468630" y="189547"/>
                    <a:pt x="468630" y="175260"/>
                  </a:cubicBezTo>
                  <a:cubicBezTo>
                    <a:pt x="468630" y="160973"/>
                    <a:pt x="456248" y="149543"/>
                    <a:pt x="442913" y="149543"/>
                  </a:cubicBezTo>
                  <a:close/>
                  <a:moveTo>
                    <a:pt x="375285" y="141923"/>
                  </a:moveTo>
                  <a:cubicBezTo>
                    <a:pt x="362903" y="141923"/>
                    <a:pt x="352425" y="152400"/>
                    <a:pt x="352425" y="164783"/>
                  </a:cubicBezTo>
                  <a:cubicBezTo>
                    <a:pt x="352425" y="177165"/>
                    <a:pt x="362903" y="187643"/>
                    <a:pt x="375285" y="187643"/>
                  </a:cubicBezTo>
                  <a:cubicBezTo>
                    <a:pt x="387668" y="187643"/>
                    <a:pt x="398145" y="177165"/>
                    <a:pt x="398145" y="164783"/>
                  </a:cubicBezTo>
                  <a:cubicBezTo>
                    <a:pt x="398145" y="152400"/>
                    <a:pt x="387668" y="141923"/>
                    <a:pt x="375285" y="141923"/>
                  </a:cubicBezTo>
                  <a:close/>
                  <a:moveTo>
                    <a:pt x="307658" y="163830"/>
                  </a:moveTo>
                  <a:cubicBezTo>
                    <a:pt x="298133" y="163830"/>
                    <a:pt x="290513" y="171450"/>
                    <a:pt x="290513" y="180975"/>
                  </a:cubicBezTo>
                  <a:cubicBezTo>
                    <a:pt x="290513" y="190500"/>
                    <a:pt x="298133" y="198120"/>
                    <a:pt x="307658" y="198120"/>
                  </a:cubicBezTo>
                  <a:cubicBezTo>
                    <a:pt x="317183" y="198120"/>
                    <a:pt x="324803" y="190500"/>
                    <a:pt x="324803" y="180975"/>
                  </a:cubicBezTo>
                  <a:cubicBezTo>
                    <a:pt x="324803" y="171450"/>
                    <a:pt x="317183" y="163830"/>
                    <a:pt x="307658" y="163830"/>
                  </a:cubicBezTo>
                  <a:close/>
                  <a:moveTo>
                    <a:pt x="250508" y="203835"/>
                  </a:moveTo>
                  <a:cubicBezTo>
                    <a:pt x="241935" y="203835"/>
                    <a:pt x="235268" y="210503"/>
                    <a:pt x="235268" y="219075"/>
                  </a:cubicBezTo>
                  <a:cubicBezTo>
                    <a:pt x="235268" y="227647"/>
                    <a:pt x="241935" y="234315"/>
                    <a:pt x="250508" y="234315"/>
                  </a:cubicBezTo>
                  <a:cubicBezTo>
                    <a:pt x="259080" y="234315"/>
                    <a:pt x="265748" y="227647"/>
                    <a:pt x="265748" y="219075"/>
                  </a:cubicBezTo>
                  <a:cubicBezTo>
                    <a:pt x="265748" y="210503"/>
                    <a:pt x="259080" y="203835"/>
                    <a:pt x="250508" y="203835"/>
                  </a:cubicBezTo>
                  <a:close/>
                  <a:moveTo>
                    <a:pt x="212408" y="260033"/>
                  </a:moveTo>
                  <a:cubicBezTo>
                    <a:pt x="203835" y="260033"/>
                    <a:pt x="197168" y="266700"/>
                    <a:pt x="197168" y="275272"/>
                  </a:cubicBezTo>
                  <a:cubicBezTo>
                    <a:pt x="197168" y="283845"/>
                    <a:pt x="203835" y="290513"/>
                    <a:pt x="212408" y="290513"/>
                  </a:cubicBezTo>
                  <a:cubicBezTo>
                    <a:pt x="220980" y="290513"/>
                    <a:pt x="227648" y="283845"/>
                    <a:pt x="227648" y="275272"/>
                  </a:cubicBezTo>
                  <a:cubicBezTo>
                    <a:pt x="227648" y="266700"/>
                    <a:pt x="220980" y="260033"/>
                    <a:pt x="212408" y="260033"/>
                  </a:cubicBezTo>
                  <a:close/>
                  <a:moveTo>
                    <a:pt x="196215" y="321945"/>
                  </a:moveTo>
                  <a:cubicBezTo>
                    <a:pt x="185738" y="321945"/>
                    <a:pt x="178118" y="330518"/>
                    <a:pt x="178118" y="340043"/>
                  </a:cubicBezTo>
                  <a:cubicBezTo>
                    <a:pt x="178118" y="350520"/>
                    <a:pt x="186690" y="358140"/>
                    <a:pt x="196215" y="358140"/>
                  </a:cubicBezTo>
                  <a:cubicBezTo>
                    <a:pt x="205740" y="358140"/>
                    <a:pt x="214313" y="349568"/>
                    <a:pt x="214313" y="340043"/>
                  </a:cubicBezTo>
                  <a:cubicBezTo>
                    <a:pt x="214313" y="330518"/>
                    <a:pt x="205740" y="321945"/>
                    <a:pt x="196215" y="321945"/>
                  </a:cubicBezTo>
                  <a:close/>
                  <a:moveTo>
                    <a:pt x="205740" y="385763"/>
                  </a:moveTo>
                  <a:cubicBezTo>
                    <a:pt x="192405" y="385763"/>
                    <a:pt x="181927" y="396240"/>
                    <a:pt x="181927" y="409575"/>
                  </a:cubicBezTo>
                  <a:cubicBezTo>
                    <a:pt x="181927" y="422910"/>
                    <a:pt x="192405" y="433388"/>
                    <a:pt x="205740" y="433388"/>
                  </a:cubicBezTo>
                  <a:cubicBezTo>
                    <a:pt x="219075" y="433388"/>
                    <a:pt x="229552" y="422910"/>
                    <a:pt x="229552" y="409575"/>
                  </a:cubicBezTo>
                  <a:cubicBezTo>
                    <a:pt x="229552" y="396240"/>
                    <a:pt x="218123" y="385763"/>
                    <a:pt x="205740" y="385763"/>
                  </a:cubicBezTo>
                  <a:close/>
                  <a:moveTo>
                    <a:pt x="245745" y="442913"/>
                  </a:moveTo>
                  <a:cubicBezTo>
                    <a:pt x="230505" y="442913"/>
                    <a:pt x="217170" y="455295"/>
                    <a:pt x="217170" y="471488"/>
                  </a:cubicBezTo>
                  <a:cubicBezTo>
                    <a:pt x="217170" y="486728"/>
                    <a:pt x="229552" y="500063"/>
                    <a:pt x="245745" y="500063"/>
                  </a:cubicBezTo>
                  <a:cubicBezTo>
                    <a:pt x="260985" y="500063"/>
                    <a:pt x="274320" y="487680"/>
                    <a:pt x="274320" y="471488"/>
                  </a:cubicBezTo>
                  <a:cubicBezTo>
                    <a:pt x="274320" y="456247"/>
                    <a:pt x="260985" y="442913"/>
                    <a:pt x="245745" y="442913"/>
                  </a:cubicBezTo>
                  <a:close/>
                  <a:moveTo>
                    <a:pt x="306705" y="485775"/>
                  </a:moveTo>
                  <a:cubicBezTo>
                    <a:pt x="292418" y="485775"/>
                    <a:pt x="280988" y="497205"/>
                    <a:pt x="280988" y="511493"/>
                  </a:cubicBezTo>
                  <a:cubicBezTo>
                    <a:pt x="280988" y="525780"/>
                    <a:pt x="292418" y="537210"/>
                    <a:pt x="306705" y="537210"/>
                  </a:cubicBezTo>
                  <a:cubicBezTo>
                    <a:pt x="320993" y="537210"/>
                    <a:pt x="332423" y="525780"/>
                    <a:pt x="332423" y="511493"/>
                  </a:cubicBezTo>
                  <a:cubicBezTo>
                    <a:pt x="332423" y="497205"/>
                    <a:pt x="320993" y="485775"/>
                    <a:pt x="306705" y="485775"/>
                  </a:cubicBezTo>
                  <a:close/>
                  <a:moveTo>
                    <a:pt x="374333" y="500063"/>
                  </a:moveTo>
                  <a:cubicBezTo>
                    <a:pt x="361950" y="500063"/>
                    <a:pt x="351473" y="510540"/>
                    <a:pt x="351473" y="522922"/>
                  </a:cubicBezTo>
                  <a:cubicBezTo>
                    <a:pt x="351473" y="535305"/>
                    <a:pt x="361950" y="545783"/>
                    <a:pt x="374333" y="545783"/>
                  </a:cubicBezTo>
                  <a:cubicBezTo>
                    <a:pt x="386715" y="545783"/>
                    <a:pt x="397193" y="535305"/>
                    <a:pt x="397193" y="522922"/>
                  </a:cubicBezTo>
                  <a:cubicBezTo>
                    <a:pt x="397193" y="510540"/>
                    <a:pt x="386715" y="500063"/>
                    <a:pt x="374333" y="500063"/>
                  </a:cubicBezTo>
                  <a:close/>
                  <a:moveTo>
                    <a:pt x="441960" y="489585"/>
                  </a:moveTo>
                  <a:cubicBezTo>
                    <a:pt x="432435" y="489585"/>
                    <a:pt x="424815" y="497205"/>
                    <a:pt x="424815" y="506730"/>
                  </a:cubicBezTo>
                  <a:cubicBezTo>
                    <a:pt x="424815" y="516255"/>
                    <a:pt x="432435" y="523875"/>
                    <a:pt x="441960" y="523875"/>
                  </a:cubicBezTo>
                  <a:cubicBezTo>
                    <a:pt x="451485" y="523875"/>
                    <a:pt x="459105" y="516255"/>
                    <a:pt x="459105" y="506730"/>
                  </a:cubicBezTo>
                  <a:cubicBezTo>
                    <a:pt x="458153" y="497205"/>
                    <a:pt x="450532" y="489585"/>
                    <a:pt x="441960" y="489585"/>
                  </a:cubicBezTo>
                  <a:close/>
                  <a:moveTo>
                    <a:pt x="498157" y="453390"/>
                  </a:moveTo>
                  <a:cubicBezTo>
                    <a:pt x="489585" y="453390"/>
                    <a:pt x="482918" y="460058"/>
                    <a:pt x="482918" y="468630"/>
                  </a:cubicBezTo>
                  <a:cubicBezTo>
                    <a:pt x="482918" y="477203"/>
                    <a:pt x="489585" y="483870"/>
                    <a:pt x="498157" y="483870"/>
                  </a:cubicBezTo>
                  <a:cubicBezTo>
                    <a:pt x="506730" y="483870"/>
                    <a:pt x="513398" y="477203"/>
                    <a:pt x="513398" y="468630"/>
                  </a:cubicBezTo>
                  <a:cubicBezTo>
                    <a:pt x="513398" y="460058"/>
                    <a:pt x="506730" y="453390"/>
                    <a:pt x="498157" y="453390"/>
                  </a:cubicBezTo>
                  <a:close/>
                  <a:moveTo>
                    <a:pt x="537210" y="396240"/>
                  </a:moveTo>
                  <a:cubicBezTo>
                    <a:pt x="528638" y="396240"/>
                    <a:pt x="521970" y="402908"/>
                    <a:pt x="521970" y="411480"/>
                  </a:cubicBezTo>
                  <a:cubicBezTo>
                    <a:pt x="521970" y="420053"/>
                    <a:pt x="528638" y="426720"/>
                    <a:pt x="537210" y="426720"/>
                  </a:cubicBezTo>
                  <a:cubicBezTo>
                    <a:pt x="545782" y="426720"/>
                    <a:pt x="552450" y="420053"/>
                    <a:pt x="552450" y="411480"/>
                  </a:cubicBezTo>
                  <a:cubicBezTo>
                    <a:pt x="552450" y="402908"/>
                    <a:pt x="545782" y="396240"/>
                    <a:pt x="537210" y="396240"/>
                  </a:cubicBezTo>
                  <a:close/>
                  <a:moveTo>
                    <a:pt x="694373" y="202883"/>
                  </a:moveTo>
                  <a:cubicBezTo>
                    <a:pt x="675323" y="202883"/>
                    <a:pt x="660082" y="218122"/>
                    <a:pt x="660082" y="237172"/>
                  </a:cubicBezTo>
                  <a:cubicBezTo>
                    <a:pt x="660082" y="256222"/>
                    <a:pt x="675323" y="271463"/>
                    <a:pt x="694373" y="271463"/>
                  </a:cubicBezTo>
                  <a:cubicBezTo>
                    <a:pt x="713423" y="271463"/>
                    <a:pt x="728663" y="256222"/>
                    <a:pt x="728663" y="237172"/>
                  </a:cubicBezTo>
                  <a:cubicBezTo>
                    <a:pt x="728663" y="218122"/>
                    <a:pt x="713423" y="202883"/>
                    <a:pt x="694373" y="202883"/>
                  </a:cubicBezTo>
                  <a:close/>
                  <a:moveTo>
                    <a:pt x="650557" y="123825"/>
                  </a:moveTo>
                  <a:cubicBezTo>
                    <a:pt x="634365" y="123825"/>
                    <a:pt x="621030" y="137160"/>
                    <a:pt x="621030" y="153353"/>
                  </a:cubicBezTo>
                  <a:cubicBezTo>
                    <a:pt x="621030" y="169545"/>
                    <a:pt x="634365" y="182880"/>
                    <a:pt x="650557" y="182880"/>
                  </a:cubicBezTo>
                  <a:cubicBezTo>
                    <a:pt x="666750" y="182880"/>
                    <a:pt x="680085" y="169545"/>
                    <a:pt x="680085" y="153353"/>
                  </a:cubicBezTo>
                  <a:cubicBezTo>
                    <a:pt x="680085" y="137160"/>
                    <a:pt x="666750" y="123825"/>
                    <a:pt x="650557" y="123825"/>
                  </a:cubicBezTo>
                  <a:close/>
                  <a:moveTo>
                    <a:pt x="585788" y="61913"/>
                  </a:moveTo>
                  <a:cubicBezTo>
                    <a:pt x="571500" y="61913"/>
                    <a:pt x="561023" y="73343"/>
                    <a:pt x="561023" y="86678"/>
                  </a:cubicBezTo>
                  <a:cubicBezTo>
                    <a:pt x="561023" y="100013"/>
                    <a:pt x="572453" y="111443"/>
                    <a:pt x="585788" y="111443"/>
                  </a:cubicBezTo>
                  <a:cubicBezTo>
                    <a:pt x="599123" y="111443"/>
                    <a:pt x="610553" y="100013"/>
                    <a:pt x="610553" y="86678"/>
                  </a:cubicBezTo>
                  <a:cubicBezTo>
                    <a:pt x="610553" y="73343"/>
                    <a:pt x="600075" y="61913"/>
                    <a:pt x="585788" y="61913"/>
                  </a:cubicBezTo>
                  <a:close/>
                  <a:moveTo>
                    <a:pt x="513398" y="24765"/>
                  </a:moveTo>
                  <a:cubicBezTo>
                    <a:pt x="501968" y="24765"/>
                    <a:pt x="493395" y="34290"/>
                    <a:pt x="493395" y="44768"/>
                  </a:cubicBezTo>
                  <a:cubicBezTo>
                    <a:pt x="493395" y="56198"/>
                    <a:pt x="502920" y="64770"/>
                    <a:pt x="513398" y="64770"/>
                  </a:cubicBezTo>
                  <a:cubicBezTo>
                    <a:pt x="523875" y="64770"/>
                    <a:pt x="533400" y="55245"/>
                    <a:pt x="533400" y="44768"/>
                  </a:cubicBezTo>
                  <a:cubicBezTo>
                    <a:pt x="534353" y="34290"/>
                    <a:pt x="524828" y="24765"/>
                    <a:pt x="513398" y="24765"/>
                  </a:cubicBezTo>
                  <a:close/>
                  <a:moveTo>
                    <a:pt x="441960" y="5715"/>
                  </a:moveTo>
                  <a:cubicBezTo>
                    <a:pt x="432435" y="5715"/>
                    <a:pt x="424815" y="13335"/>
                    <a:pt x="424815" y="22860"/>
                  </a:cubicBezTo>
                  <a:cubicBezTo>
                    <a:pt x="424815" y="32385"/>
                    <a:pt x="432435" y="40005"/>
                    <a:pt x="441960" y="40005"/>
                  </a:cubicBezTo>
                  <a:cubicBezTo>
                    <a:pt x="451485" y="40005"/>
                    <a:pt x="459105" y="32385"/>
                    <a:pt x="459105" y="22860"/>
                  </a:cubicBezTo>
                  <a:cubicBezTo>
                    <a:pt x="460057" y="13335"/>
                    <a:pt x="451485" y="5715"/>
                    <a:pt x="441960" y="5715"/>
                  </a:cubicBezTo>
                  <a:close/>
                  <a:moveTo>
                    <a:pt x="375285" y="0"/>
                  </a:moveTo>
                  <a:cubicBezTo>
                    <a:pt x="366713" y="0"/>
                    <a:pt x="360045" y="6668"/>
                    <a:pt x="360045" y="15240"/>
                  </a:cubicBezTo>
                  <a:cubicBezTo>
                    <a:pt x="360045" y="23813"/>
                    <a:pt x="366713" y="30480"/>
                    <a:pt x="375285" y="30480"/>
                  </a:cubicBezTo>
                  <a:cubicBezTo>
                    <a:pt x="383858" y="30480"/>
                    <a:pt x="390525" y="23813"/>
                    <a:pt x="390525" y="15240"/>
                  </a:cubicBezTo>
                  <a:cubicBezTo>
                    <a:pt x="389573" y="7620"/>
                    <a:pt x="382905" y="0"/>
                    <a:pt x="375285" y="0"/>
                  </a:cubicBezTo>
                  <a:close/>
                  <a:moveTo>
                    <a:pt x="307658" y="5715"/>
                  </a:moveTo>
                  <a:cubicBezTo>
                    <a:pt x="298133" y="5715"/>
                    <a:pt x="290513" y="13335"/>
                    <a:pt x="290513" y="22860"/>
                  </a:cubicBezTo>
                  <a:cubicBezTo>
                    <a:pt x="290513" y="32385"/>
                    <a:pt x="298133" y="40005"/>
                    <a:pt x="307658" y="40005"/>
                  </a:cubicBezTo>
                  <a:cubicBezTo>
                    <a:pt x="317183" y="40005"/>
                    <a:pt x="324803" y="32385"/>
                    <a:pt x="324803" y="22860"/>
                  </a:cubicBezTo>
                  <a:cubicBezTo>
                    <a:pt x="325755" y="13335"/>
                    <a:pt x="318135" y="5715"/>
                    <a:pt x="307658" y="5715"/>
                  </a:cubicBezTo>
                  <a:close/>
                  <a:moveTo>
                    <a:pt x="236220" y="24765"/>
                  </a:moveTo>
                  <a:cubicBezTo>
                    <a:pt x="224790" y="24765"/>
                    <a:pt x="216218" y="34290"/>
                    <a:pt x="216218" y="44768"/>
                  </a:cubicBezTo>
                  <a:cubicBezTo>
                    <a:pt x="216218" y="55245"/>
                    <a:pt x="225743" y="64770"/>
                    <a:pt x="236220" y="64770"/>
                  </a:cubicBezTo>
                  <a:cubicBezTo>
                    <a:pt x="246698" y="64770"/>
                    <a:pt x="256223" y="55245"/>
                    <a:pt x="256223" y="44768"/>
                  </a:cubicBezTo>
                  <a:cubicBezTo>
                    <a:pt x="256223" y="34290"/>
                    <a:pt x="247650" y="24765"/>
                    <a:pt x="236220" y="24765"/>
                  </a:cubicBezTo>
                  <a:close/>
                  <a:moveTo>
                    <a:pt x="163830" y="61913"/>
                  </a:moveTo>
                  <a:cubicBezTo>
                    <a:pt x="149543" y="61913"/>
                    <a:pt x="139065" y="73343"/>
                    <a:pt x="139065" y="86678"/>
                  </a:cubicBezTo>
                  <a:cubicBezTo>
                    <a:pt x="139065" y="100013"/>
                    <a:pt x="150495" y="111443"/>
                    <a:pt x="163830" y="111443"/>
                  </a:cubicBezTo>
                  <a:cubicBezTo>
                    <a:pt x="178118" y="111443"/>
                    <a:pt x="188595" y="100013"/>
                    <a:pt x="188595" y="86678"/>
                  </a:cubicBezTo>
                  <a:cubicBezTo>
                    <a:pt x="188595" y="73343"/>
                    <a:pt x="178118" y="61913"/>
                    <a:pt x="163830" y="61913"/>
                  </a:cubicBezTo>
                  <a:close/>
                  <a:moveTo>
                    <a:pt x="99060" y="123825"/>
                  </a:moveTo>
                  <a:cubicBezTo>
                    <a:pt x="82868" y="123825"/>
                    <a:pt x="69533" y="137160"/>
                    <a:pt x="69533" y="153353"/>
                  </a:cubicBezTo>
                  <a:cubicBezTo>
                    <a:pt x="69533" y="169545"/>
                    <a:pt x="82868" y="182880"/>
                    <a:pt x="99060" y="182880"/>
                  </a:cubicBezTo>
                  <a:cubicBezTo>
                    <a:pt x="115252" y="182880"/>
                    <a:pt x="128588" y="169545"/>
                    <a:pt x="128588" y="153353"/>
                  </a:cubicBezTo>
                  <a:cubicBezTo>
                    <a:pt x="128588" y="137160"/>
                    <a:pt x="115252" y="123825"/>
                    <a:pt x="99060" y="123825"/>
                  </a:cubicBezTo>
                  <a:close/>
                  <a:moveTo>
                    <a:pt x="55245" y="202883"/>
                  </a:moveTo>
                  <a:cubicBezTo>
                    <a:pt x="36195" y="202883"/>
                    <a:pt x="20955" y="218122"/>
                    <a:pt x="20955" y="237172"/>
                  </a:cubicBezTo>
                  <a:cubicBezTo>
                    <a:pt x="20955" y="256222"/>
                    <a:pt x="36195" y="271463"/>
                    <a:pt x="55245" y="271463"/>
                  </a:cubicBezTo>
                  <a:cubicBezTo>
                    <a:pt x="74295" y="271463"/>
                    <a:pt x="89535" y="256222"/>
                    <a:pt x="89535" y="237172"/>
                  </a:cubicBezTo>
                  <a:cubicBezTo>
                    <a:pt x="89535" y="218122"/>
                    <a:pt x="74295" y="202883"/>
                    <a:pt x="55245" y="202883"/>
                  </a:cubicBezTo>
                  <a:close/>
                  <a:moveTo>
                    <a:pt x="40005" y="303847"/>
                  </a:moveTo>
                  <a:cubicBezTo>
                    <a:pt x="18098" y="303847"/>
                    <a:pt x="0" y="321945"/>
                    <a:pt x="0" y="343853"/>
                  </a:cubicBezTo>
                  <a:cubicBezTo>
                    <a:pt x="0" y="365760"/>
                    <a:pt x="18098" y="383858"/>
                    <a:pt x="40005" y="383858"/>
                  </a:cubicBezTo>
                  <a:cubicBezTo>
                    <a:pt x="61913" y="383858"/>
                    <a:pt x="80010" y="365760"/>
                    <a:pt x="80010" y="343853"/>
                  </a:cubicBezTo>
                  <a:cubicBezTo>
                    <a:pt x="80010" y="321945"/>
                    <a:pt x="61913" y="303847"/>
                    <a:pt x="40005" y="303847"/>
                  </a:cubicBezTo>
                  <a:close/>
                  <a:moveTo>
                    <a:pt x="55245" y="415290"/>
                  </a:moveTo>
                  <a:cubicBezTo>
                    <a:pt x="36195" y="415290"/>
                    <a:pt x="20955" y="430530"/>
                    <a:pt x="20955" y="449580"/>
                  </a:cubicBezTo>
                  <a:cubicBezTo>
                    <a:pt x="20955" y="468630"/>
                    <a:pt x="36195" y="483870"/>
                    <a:pt x="55245" y="483870"/>
                  </a:cubicBezTo>
                  <a:cubicBezTo>
                    <a:pt x="74295" y="483870"/>
                    <a:pt x="89535" y="468630"/>
                    <a:pt x="89535" y="449580"/>
                  </a:cubicBezTo>
                  <a:cubicBezTo>
                    <a:pt x="89535" y="430530"/>
                    <a:pt x="74295" y="415290"/>
                    <a:pt x="55245" y="415290"/>
                  </a:cubicBezTo>
                  <a:close/>
                  <a:moveTo>
                    <a:pt x="99060" y="504825"/>
                  </a:moveTo>
                  <a:cubicBezTo>
                    <a:pt x="82868" y="504825"/>
                    <a:pt x="69533" y="518160"/>
                    <a:pt x="69533" y="534353"/>
                  </a:cubicBezTo>
                  <a:cubicBezTo>
                    <a:pt x="69533" y="550545"/>
                    <a:pt x="82868" y="563880"/>
                    <a:pt x="99060" y="563880"/>
                  </a:cubicBezTo>
                  <a:cubicBezTo>
                    <a:pt x="115252" y="563880"/>
                    <a:pt x="128588" y="550545"/>
                    <a:pt x="128588" y="534353"/>
                  </a:cubicBezTo>
                  <a:cubicBezTo>
                    <a:pt x="128588" y="517208"/>
                    <a:pt x="115252" y="504825"/>
                    <a:pt x="99060" y="504825"/>
                  </a:cubicBezTo>
                  <a:close/>
                  <a:moveTo>
                    <a:pt x="163830" y="574358"/>
                  </a:moveTo>
                  <a:cubicBezTo>
                    <a:pt x="149543" y="574358"/>
                    <a:pt x="139065" y="585788"/>
                    <a:pt x="139065" y="599123"/>
                  </a:cubicBezTo>
                  <a:cubicBezTo>
                    <a:pt x="139065" y="613410"/>
                    <a:pt x="150495" y="623888"/>
                    <a:pt x="163830" y="623888"/>
                  </a:cubicBezTo>
                  <a:cubicBezTo>
                    <a:pt x="178118" y="623888"/>
                    <a:pt x="188595" y="612458"/>
                    <a:pt x="188595" y="599123"/>
                  </a:cubicBezTo>
                  <a:cubicBezTo>
                    <a:pt x="188595" y="585788"/>
                    <a:pt x="178118" y="574358"/>
                    <a:pt x="163830" y="574358"/>
                  </a:cubicBezTo>
                  <a:close/>
                  <a:moveTo>
                    <a:pt x="236220" y="621030"/>
                  </a:moveTo>
                  <a:cubicBezTo>
                    <a:pt x="224790" y="621030"/>
                    <a:pt x="216218" y="630555"/>
                    <a:pt x="216218" y="641033"/>
                  </a:cubicBezTo>
                  <a:cubicBezTo>
                    <a:pt x="216218" y="652463"/>
                    <a:pt x="225743" y="661035"/>
                    <a:pt x="236220" y="661035"/>
                  </a:cubicBezTo>
                  <a:cubicBezTo>
                    <a:pt x="246698" y="661035"/>
                    <a:pt x="256223" y="651510"/>
                    <a:pt x="256223" y="641033"/>
                  </a:cubicBezTo>
                  <a:cubicBezTo>
                    <a:pt x="257175" y="630555"/>
                    <a:pt x="247650" y="621030"/>
                    <a:pt x="236220" y="621030"/>
                  </a:cubicBezTo>
                  <a:close/>
                  <a:moveTo>
                    <a:pt x="307658" y="645795"/>
                  </a:moveTo>
                  <a:cubicBezTo>
                    <a:pt x="298133" y="645795"/>
                    <a:pt x="290513" y="653415"/>
                    <a:pt x="290513" y="662940"/>
                  </a:cubicBezTo>
                  <a:cubicBezTo>
                    <a:pt x="290513" y="672465"/>
                    <a:pt x="298133" y="680085"/>
                    <a:pt x="307658" y="680085"/>
                  </a:cubicBezTo>
                  <a:cubicBezTo>
                    <a:pt x="317183" y="680085"/>
                    <a:pt x="324803" y="672465"/>
                    <a:pt x="324803" y="662940"/>
                  </a:cubicBezTo>
                  <a:cubicBezTo>
                    <a:pt x="324803" y="653415"/>
                    <a:pt x="318135" y="645795"/>
                    <a:pt x="307658" y="645795"/>
                  </a:cubicBezTo>
                  <a:close/>
                  <a:moveTo>
                    <a:pt x="375285" y="656273"/>
                  </a:moveTo>
                  <a:cubicBezTo>
                    <a:pt x="366713" y="656273"/>
                    <a:pt x="360045" y="662940"/>
                    <a:pt x="360045" y="671513"/>
                  </a:cubicBezTo>
                  <a:cubicBezTo>
                    <a:pt x="360045" y="680085"/>
                    <a:pt x="366713" y="686753"/>
                    <a:pt x="375285" y="686753"/>
                  </a:cubicBezTo>
                  <a:cubicBezTo>
                    <a:pt x="383858" y="686753"/>
                    <a:pt x="390525" y="680085"/>
                    <a:pt x="390525" y="671513"/>
                  </a:cubicBezTo>
                  <a:cubicBezTo>
                    <a:pt x="390525" y="662940"/>
                    <a:pt x="383858" y="656273"/>
                    <a:pt x="375285" y="656273"/>
                  </a:cubicBezTo>
                  <a:close/>
                  <a:moveTo>
                    <a:pt x="441960" y="645795"/>
                  </a:moveTo>
                  <a:cubicBezTo>
                    <a:pt x="432435" y="645795"/>
                    <a:pt x="424815" y="653415"/>
                    <a:pt x="424815" y="662940"/>
                  </a:cubicBezTo>
                  <a:cubicBezTo>
                    <a:pt x="424815" y="672465"/>
                    <a:pt x="432435" y="680085"/>
                    <a:pt x="441960" y="680085"/>
                  </a:cubicBezTo>
                  <a:cubicBezTo>
                    <a:pt x="451485" y="680085"/>
                    <a:pt x="459105" y="672465"/>
                    <a:pt x="459105" y="662940"/>
                  </a:cubicBezTo>
                  <a:cubicBezTo>
                    <a:pt x="459105" y="653415"/>
                    <a:pt x="451485" y="645795"/>
                    <a:pt x="441960" y="645795"/>
                  </a:cubicBezTo>
                  <a:close/>
                  <a:moveTo>
                    <a:pt x="513398" y="621030"/>
                  </a:moveTo>
                  <a:cubicBezTo>
                    <a:pt x="501968" y="621030"/>
                    <a:pt x="493395" y="630555"/>
                    <a:pt x="493395" y="641033"/>
                  </a:cubicBezTo>
                  <a:cubicBezTo>
                    <a:pt x="493395" y="651510"/>
                    <a:pt x="502920" y="661035"/>
                    <a:pt x="513398" y="661035"/>
                  </a:cubicBezTo>
                  <a:cubicBezTo>
                    <a:pt x="523875" y="661035"/>
                    <a:pt x="533400" y="651510"/>
                    <a:pt x="533400" y="641033"/>
                  </a:cubicBezTo>
                  <a:cubicBezTo>
                    <a:pt x="533400" y="630555"/>
                    <a:pt x="524828" y="621030"/>
                    <a:pt x="513398" y="621030"/>
                  </a:cubicBezTo>
                  <a:close/>
                  <a:moveTo>
                    <a:pt x="585788" y="574358"/>
                  </a:moveTo>
                  <a:cubicBezTo>
                    <a:pt x="571500" y="574358"/>
                    <a:pt x="561023" y="585788"/>
                    <a:pt x="561023" y="599123"/>
                  </a:cubicBezTo>
                  <a:cubicBezTo>
                    <a:pt x="561023" y="613410"/>
                    <a:pt x="572453" y="623888"/>
                    <a:pt x="585788" y="623888"/>
                  </a:cubicBezTo>
                  <a:cubicBezTo>
                    <a:pt x="600075" y="623888"/>
                    <a:pt x="610553" y="612458"/>
                    <a:pt x="610553" y="599123"/>
                  </a:cubicBezTo>
                  <a:cubicBezTo>
                    <a:pt x="611505" y="585788"/>
                    <a:pt x="600075" y="574358"/>
                    <a:pt x="585788" y="574358"/>
                  </a:cubicBezTo>
                  <a:close/>
                  <a:moveTo>
                    <a:pt x="650557" y="504825"/>
                  </a:moveTo>
                  <a:cubicBezTo>
                    <a:pt x="634365" y="504825"/>
                    <a:pt x="621030" y="518160"/>
                    <a:pt x="621030" y="534353"/>
                  </a:cubicBezTo>
                  <a:cubicBezTo>
                    <a:pt x="621030" y="550545"/>
                    <a:pt x="634365" y="563880"/>
                    <a:pt x="650557" y="563880"/>
                  </a:cubicBezTo>
                  <a:cubicBezTo>
                    <a:pt x="666750" y="563880"/>
                    <a:pt x="680085" y="550545"/>
                    <a:pt x="680085" y="534353"/>
                  </a:cubicBezTo>
                  <a:cubicBezTo>
                    <a:pt x="680085" y="517208"/>
                    <a:pt x="666750" y="504825"/>
                    <a:pt x="650557" y="504825"/>
                  </a:cubicBezTo>
                  <a:close/>
                  <a:moveTo>
                    <a:pt x="694373" y="415290"/>
                  </a:moveTo>
                  <a:cubicBezTo>
                    <a:pt x="675323" y="415290"/>
                    <a:pt x="660082" y="430530"/>
                    <a:pt x="660082" y="449580"/>
                  </a:cubicBezTo>
                  <a:cubicBezTo>
                    <a:pt x="660082" y="468630"/>
                    <a:pt x="675323" y="483870"/>
                    <a:pt x="694373" y="483870"/>
                  </a:cubicBezTo>
                  <a:cubicBezTo>
                    <a:pt x="713423" y="483870"/>
                    <a:pt x="728663" y="468630"/>
                    <a:pt x="728663" y="449580"/>
                  </a:cubicBezTo>
                  <a:cubicBezTo>
                    <a:pt x="728663" y="430530"/>
                    <a:pt x="713423" y="415290"/>
                    <a:pt x="694373" y="415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6" name="Picture 16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F29A9B-F855-476E-BB4D-EEE5A2C76427}"/>
              </a:ext>
            </a:extLst>
          </p:cNvPr>
          <p:cNvPicPr>
            <a:picLocks noChangeAspect="1"/>
          </p:cNvPicPr>
          <p:nvPr/>
        </p:nvPicPr>
        <p:blipFill>
          <a:blip r:embed="rId39">
            <a:biLevel thresh="25000"/>
          </a:blip>
          <a:stretch>
            <a:fillRect/>
          </a:stretch>
        </p:blipFill>
        <p:spPr>
          <a:xfrm>
            <a:off x="10452998" y="2028040"/>
            <a:ext cx="1247679" cy="20836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7E67758-87CE-E243-B6B0-E2776927FDA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149283" y="2017921"/>
            <a:ext cx="1020534" cy="228600"/>
          </a:xfrm>
          <a:prstGeom prst="rect">
            <a:avLst/>
          </a:prstGeom>
        </p:spPr>
      </p:pic>
      <p:pic>
        <p:nvPicPr>
          <p:cNvPr id="78" name="Picture 6">
            <a:extLst>
              <a:ext uri="{FF2B5EF4-FFF2-40B4-BE49-F238E27FC236}">
                <a16:creationId xmlns:a16="http://schemas.microsoft.com/office/drawing/2014/main" id="{ACF15A92-AD7F-422D-AAED-41DD290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50" y="1969789"/>
            <a:ext cx="1227032" cy="3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6546646-BC05-4A56-BAE5-12DACB06E296}"/>
              </a:ext>
            </a:extLst>
          </p:cNvPr>
          <p:cNvPicPr>
            <a:picLocks noChangeAspect="1"/>
          </p:cNvPicPr>
          <p:nvPr/>
        </p:nvPicPr>
        <p:blipFill>
          <a:blip r:embed="rId43">
            <a:biLevel thresh="25000"/>
          </a:blip>
          <a:stretch>
            <a:fillRect/>
          </a:stretch>
        </p:blipFill>
        <p:spPr>
          <a:xfrm>
            <a:off x="559122" y="2062342"/>
            <a:ext cx="890092" cy="27522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FD512F4-8248-4CCB-B35B-FA957A1731C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053473" y="1974897"/>
            <a:ext cx="689808" cy="314649"/>
          </a:xfrm>
          <a:prstGeom prst="rect">
            <a:avLst/>
          </a:prstGeom>
        </p:spPr>
      </p:pic>
      <p:pic>
        <p:nvPicPr>
          <p:cNvPr id="85" name="Picture 8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9A3FBF-41AA-441D-AD90-E6E9DA8842E9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51" y="2046034"/>
            <a:ext cx="1382481" cy="17237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1D019F51-4491-4847-AAA8-B36540ED6A55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/>
          <a:stretch/>
        </p:blipFill>
        <p:spPr>
          <a:xfrm>
            <a:off x="3869886" y="1893791"/>
            <a:ext cx="483518" cy="47686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F407769-F982-406B-BBC8-78F565BB910F}"/>
              </a:ext>
            </a:extLst>
          </p:cNvPr>
          <p:cNvPicPr>
            <a:picLocks noChangeAspect="1"/>
          </p:cNvPicPr>
          <p:nvPr/>
        </p:nvPicPr>
        <p:blipFill>
          <a:blip r:embed="rId48"/>
          <a:srcRect/>
          <a:stretch/>
        </p:blipFill>
        <p:spPr>
          <a:xfrm>
            <a:off x="531480" y="2716805"/>
            <a:ext cx="1183104" cy="158672"/>
          </a:xfrm>
          <a:prstGeom prst="rect">
            <a:avLst/>
          </a:prstGeom>
        </p:spPr>
      </p:pic>
      <p:pic>
        <p:nvPicPr>
          <p:cNvPr id="134" name="Graphic 4">
            <a:extLst>
              <a:ext uri="{FF2B5EF4-FFF2-40B4-BE49-F238E27FC236}">
                <a16:creationId xmlns:a16="http://schemas.microsoft.com/office/drawing/2014/main" id="{6563AE58-4B80-491E-A643-D4C5FA627120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75610" t="26905" r="16837" b="60900"/>
          <a:stretch/>
        </p:blipFill>
        <p:spPr>
          <a:xfrm>
            <a:off x="3780649" y="3946111"/>
            <a:ext cx="890338" cy="498842"/>
          </a:xfrm>
          <a:prstGeom prst="rect">
            <a:avLst/>
          </a:prstGeom>
        </p:spPr>
      </p:pic>
      <p:pic>
        <p:nvPicPr>
          <p:cNvPr id="136" name="Graphic 4">
            <a:extLst>
              <a:ext uri="{FF2B5EF4-FFF2-40B4-BE49-F238E27FC236}">
                <a16:creationId xmlns:a16="http://schemas.microsoft.com/office/drawing/2014/main" id="{1029C9FB-827D-40FD-9EBB-5DD17136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919" r="91431" b="45886"/>
          <a:stretch/>
        </p:blipFill>
        <p:spPr>
          <a:xfrm>
            <a:off x="6587709" y="3946111"/>
            <a:ext cx="1010311" cy="498842"/>
          </a:xfrm>
          <a:prstGeom prst="rect">
            <a:avLst/>
          </a:prstGeom>
        </p:spPr>
      </p:pic>
      <p:pic>
        <p:nvPicPr>
          <p:cNvPr id="138" name="Graphic 4">
            <a:extLst>
              <a:ext uri="{FF2B5EF4-FFF2-40B4-BE49-F238E27FC236}">
                <a16:creationId xmlns:a16="http://schemas.microsoft.com/office/drawing/2014/main" id="{B9F1552C-50E7-4F02-BAF3-9E5EB9323B46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35241" t="41919" r="56761" b="45886"/>
          <a:stretch/>
        </p:blipFill>
        <p:spPr>
          <a:xfrm>
            <a:off x="10842398" y="3946111"/>
            <a:ext cx="942958" cy="498842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0DABEA6F-97CA-4D66-A547-83A84C6E150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203858" y="4002264"/>
            <a:ext cx="421027" cy="386536"/>
          </a:xfrm>
          <a:prstGeom prst="rect">
            <a:avLst/>
          </a:prstGeom>
        </p:spPr>
      </p:pic>
      <p:pic>
        <p:nvPicPr>
          <p:cNvPr id="178" name="Picture 6">
            <a:extLst>
              <a:ext uri="{FF2B5EF4-FFF2-40B4-BE49-F238E27FC236}">
                <a16:creationId xmlns:a16="http://schemas.microsoft.com/office/drawing/2014/main" id="{85C7C6E7-7146-4E8C-A75A-8331C387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25" y="4121447"/>
            <a:ext cx="705046" cy="1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CCB82AEE-6304-4507-8540-88B40655059A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grayscl/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607" t="19874" r="28511" b="18239"/>
          <a:stretch/>
        </p:blipFill>
        <p:spPr>
          <a:xfrm>
            <a:off x="1727907" y="4773885"/>
            <a:ext cx="317011" cy="373369"/>
          </a:xfrm>
          <a:prstGeom prst="rect">
            <a:avLst/>
          </a:prstGeom>
        </p:spPr>
      </p:pic>
      <p:pic>
        <p:nvPicPr>
          <p:cNvPr id="121" name="Picture 6" descr="Image result for moderna logo">
            <a:extLst>
              <a:ext uri="{FF2B5EF4-FFF2-40B4-BE49-F238E27FC236}">
                <a16:creationId xmlns:a16="http://schemas.microsoft.com/office/drawing/2014/main" id="{E21F97D6-245F-4121-8628-85CC3D23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23" y="4082181"/>
            <a:ext cx="1005840" cy="22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Intuit_Logo@2x">
            <a:extLst>
              <a:ext uri="{FF2B5EF4-FFF2-40B4-BE49-F238E27FC236}">
                <a16:creationId xmlns:a16="http://schemas.microsoft.com/office/drawing/2014/main" id="{49DF6444-6100-43D6-BC95-1D4D1436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11" y="4081232"/>
            <a:ext cx="762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B57BD3-726C-4241-A3FB-7C2AE2C89615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31480" y="4857086"/>
            <a:ext cx="727243" cy="20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9CA52-24E3-41BE-AFDD-5674D2266803}"/>
              </a:ext>
            </a:extLst>
          </p:cNvPr>
          <p:cNvSpPr txBox="1"/>
          <p:nvPr/>
        </p:nvSpPr>
        <p:spPr>
          <a:xfrm>
            <a:off x="2205006" y="2523158"/>
            <a:ext cx="1093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BMW</a:t>
            </a:r>
            <a:br>
              <a:rPr lang="en-US" dirty="0"/>
            </a:br>
            <a:r>
              <a:rPr lang="en-US" dirty="0"/>
              <a:t>GROUP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972D48-A00D-4105-92D6-7546E6155AE3}"/>
              </a:ext>
            </a:extLst>
          </p:cNvPr>
          <p:cNvSpPr txBox="1"/>
          <p:nvPr/>
        </p:nvSpPr>
        <p:spPr>
          <a:xfrm>
            <a:off x="5673384" y="2703808"/>
            <a:ext cx="10938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BUNDESLIGA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640464-29BD-4F5C-9612-CD66C53A23E1}"/>
              </a:ext>
            </a:extLst>
          </p:cNvPr>
          <p:cNvSpPr txBox="1"/>
          <p:nvPr/>
        </p:nvSpPr>
        <p:spPr>
          <a:xfrm>
            <a:off x="5673384" y="3350971"/>
            <a:ext cx="109387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Amazon Ember Display" panose="020F0603020204020204" pitchFamily="34" charset="0"/>
                <a:cs typeface="Amazon Ember Display" panose="020F0603020204020204" pitchFamily="34" charset="0"/>
              </a:rPr>
              <a:t>Fannie Mae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61D183-67A1-4FA1-8109-6AC267B3F6B5}"/>
              </a:ext>
            </a:extLst>
          </p:cNvPr>
          <p:cNvSpPr txBox="1"/>
          <p:nvPr/>
        </p:nvSpPr>
        <p:spPr>
          <a:xfrm>
            <a:off x="2246871" y="4834455"/>
            <a:ext cx="10938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NFL</a:t>
            </a:r>
          </a:p>
        </p:txBody>
      </p:sp>
    </p:spTree>
    <p:extLst>
      <p:ext uri="{BB962C8B-B14F-4D97-AF65-F5344CB8AC3E}">
        <p14:creationId xmlns:p14="http://schemas.microsoft.com/office/powerpoint/2010/main" val="22021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4">
            <a:extLst>
              <a:ext uri="{FF2B5EF4-FFF2-40B4-BE49-F238E27FC236}">
                <a16:creationId xmlns:a16="http://schemas.microsoft.com/office/drawing/2014/main" id="{D4197869-0109-4261-89E0-1A0DFCF4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AWS AI/ML stack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4005B-B875-46FA-8023-6E4224505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Broadest and most complete set of machine learning capabilities</a:t>
            </a:r>
          </a:p>
        </p:txBody>
      </p:sp>
      <p:sp>
        <p:nvSpPr>
          <p:cNvPr id="59" name="Visualize in…">
            <a:extLst>
              <a:ext uri="{FF2B5EF4-FFF2-40B4-BE49-F238E27FC236}">
                <a16:creationId xmlns:a16="http://schemas.microsoft.com/office/drawing/2014/main" id="{C887E586-9359-43CB-B283-F061AB569D49}"/>
              </a:ext>
            </a:extLst>
          </p:cNvPr>
          <p:cNvSpPr txBox="1"/>
          <p:nvPr/>
        </p:nvSpPr>
        <p:spPr>
          <a:xfrm>
            <a:off x="381000" y="2699677"/>
            <a:ext cx="1369488" cy="22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algn="ctr" defTabSz="390083">
              <a:spcBef>
                <a:spcPts val="427"/>
              </a:spcBef>
              <a:defRPr sz="90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l" defTabSz="866240" eaLnBrk="0" fontAlgn="base" hangingPunct="0">
              <a:spcBef>
                <a:spcPts val="0"/>
              </a:spcBef>
              <a:spcAft>
                <a:spcPts val="1333"/>
              </a:spcAft>
              <a:defRPr/>
            </a:pPr>
            <a:r>
              <a:rPr lang="en-US" sz="12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AI SERVICES</a:t>
            </a:r>
          </a:p>
        </p:txBody>
      </p:sp>
      <p:sp>
        <p:nvSpPr>
          <p:cNvPr id="60" name="Visualize in…">
            <a:extLst>
              <a:ext uri="{FF2B5EF4-FFF2-40B4-BE49-F238E27FC236}">
                <a16:creationId xmlns:a16="http://schemas.microsoft.com/office/drawing/2014/main" id="{CE278065-6680-489D-A1F1-298B1EEFE51D}"/>
              </a:ext>
            </a:extLst>
          </p:cNvPr>
          <p:cNvSpPr txBox="1"/>
          <p:nvPr/>
        </p:nvSpPr>
        <p:spPr>
          <a:xfrm>
            <a:off x="5124486" y="1947778"/>
            <a:ext cx="1278832" cy="86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Code + DevOps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CodeGuru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CodeWhisperer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DevOps Guru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endParaRPr lang="en-US" sz="900" kern="0" dirty="0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1" name="Visualize in…">
            <a:extLst>
              <a:ext uri="{FF2B5EF4-FFF2-40B4-BE49-F238E27FC236}">
                <a16:creationId xmlns:a16="http://schemas.microsoft.com/office/drawing/2014/main" id="{8AC5F119-DCF8-428E-B564-5A6BAB3C96A4}"/>
              </a:ext>
            </a:extLst>
          </p:cNvPr>
          <p:cNvSpPr txBox="1"/>
          <p:nvPr/>
        </p:nvSpPr>
        <p:spPr>
          <a:xfrm>
            <a:off x="1619211" y="1947778"/>
            <a:ext cx="1537132" cy="86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Business processes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Personalize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Forecast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Fraud Detector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Lookout for Metrics</a:t>
            </a:r>
          </a:p>
        </p:txBody>
      </p:sp>
      <p:sp>
        <p:nvSpPr>
          <p:cNvPr id="62" name="Visualize in…">
            <a:extLst>
              <a:ext uri="{FF2B5EF4-FFF2-40B4-BE49-F238E27FC236}">
                <a16:creationId xmlns:a16="http://schemas.microsoft.com/office/drawing/2014/main" id="{BBD5D056-E5C3-42AC-A97B-9FF5836FFC32}"/>
              </a:ext>
            </a:extLst>
          </p:cNvPr>
          <p:cNvSpPr txBox="1"/>
          <p:nvPr/>
        </p:nvSpPr>
        <p:spPr>
          <a:xfrm>
            <a:off x="3689736" y="1947778"/>
            <a:ext cx="901357" cy="37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Search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Kendra</a:t>
            </a:r>
          </a:p>
        </p:txBody>
      </p:sp>
      <p:sp>
        <p:nvSpPr>
          <p:cNvPr id="63" name="Visualize in…">
            <a:extLst>
              <a:ext uri="{FF2B5EF4-FFF2-40B4-BE49-F238E27FC236}">
                <a16:creationId xmlns:a16="http://schemas.microsoft.com/office/drawing/2014/main" id="{523DEB87-FAB3-402D-9B24-089CF608073D}"/>
              </a:ext>
            </a:extLst>
          </p:cNvPr>
          <p:cNvSpPr txBox="1"/>
          <p:nvPr/>
        </p:nvSpPr>
        <p:spPr>
          <a:xfrm>
            <a:off x="6936711" y="1947778"/>
            <a:ext cx="1740278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Industrial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Monitron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Lookout for Equipment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Lookout for Vision</a:t>
            </a:r>
          </a:p>
        </p:txBody>
      </p:sp>
      <p:sp>
        <p:nvSpPr>
          <p:cNvPr id="64" name="Visualize in…">
            <a:extLst>
              <a:ext uri="{FF2B5EF4-FFF2-40B4-BE49-F238E27FC236}">
                <a16:creationId xmlns:a16="http://schemas.microsoft.com/office/drawing/2014/main" id="{D5D90DFB-56FA-4918-AD31-688840B16F77}"/>
              </a:ext>
            </a:extLst>
          </p:cNvPr>
          <p:cNvSpPr txBox="1"/>
          <p:nvPr/>
        </p:nvSpPr>
        <p:spPr>
          <a:xfrm>
            <a:off x="9210384" y="1947778"/>
            <a:ext cx="1670462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Healthcare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HealthLake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Comprehend Medical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Transcribe Medical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E78702-824E-4518-921C-B3684F5F0ACA}"/>
              </a:ext>
            </a:extLst>
          </p:cNvPr>
          <p:cNvSpPr/>
          <p:nvPr/>
        </p:nvSpPr>
        <p:spPr>
          <a:xfrm>
            <a:off x="1461031" y="1732807"/>
            <a:ext cx="9668814" cy="1126061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A8B48C66-8711-4B59-97BF-E809A552929F}"/>
              </a:ext>
            </a:extLst>
          </p:cNvPr>
          <p:cNvSpPr txBox="1">
            <a:spLocks/>
          </p:cNvSpPr>
          <p:nvPr/>
        </p:nvSpPr>
        <p:spPr>
          <a:xfrm>
            <a:off x="5842494" y="1624260"/>
            <a:ext cx="1064962" cy="259211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indent="0" algn="ctr" defTabSz="390083">
              <a:lnSpc>
                <a:spcPct val="100000"/>
              </a:lnSpc>
              <a:spcBef>
                <a:spcPts val="427"/>
              </a:spcBef>
              <a:buFont typeface="Amazon Ember" panose="020B0603020204020204" pitchFamily="34" charset="0"/>
              <a:buNone/>
              <a:defRPr sz="1200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9pPr>
          </a:lstStyle>
          <a:p>
            <a:pPr marL="0" marR="0" lvl="0" indent="0" algn="ctr" defTabSz="866760" rtl="0" eaLnBrk="0" fontAlgn="base" latinLnBrk="0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rPr>
              <a:t>SPECIALIZED</a:t>
            </a:r>
          </a:p>
        </p:txBody>
      </p:sp>
      <p:sp>
        <p:nvSpPr>
          <p:cNvPr id="67" name="Visualize in…">
            <a:extLst>
              <a:ext uri="{FF2B5EF4-FFF2-40B4-BE49-F238E27FC236}">
                <a16:creationId xmlns:a16="http://schemas.microsoft.com/office/drawing/2014/main" id="{BE88A6EC-E5D6-470B-BD63-56AAFCA14192}"/>
              </a:ext>
            </a:extLst>
          </p:cNvPr>
          <p:cNvSpPr txBox="1"/>
          <p:nvPr/>
        </p:nvSpPr>
        <p:spPr>
          <a:xfrm>
            <a:off x="4135292" y="3241736"/>
            <a:ext cx="763944" cy="37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Chatbots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Lex</a:t>
            </a:r>
          </a:p>
        </p:txBody>
      </p:sp>
      <p:sp>
        <p:nvSpPr>
          <p:cNvPr id="68" name="Visualize in…">
            <a:extLst>
              <a:ext uri="{FF2B5EF4-FFF2-40B4-BE49-F238E27FC236}">
                <a16:creationId xmlns:a16="http://schemas.microsoft.com/office/drawing/2014/main" id="{DA6BCFE6-CEB3-4F69-9EE8-BCA454CB6C68}"/>
              </a:ext>
            </a:extLst>
          </p:cNvPr>
          <p:cNvSpPr txBox="1"/>
          <p:nvPr/>
        </p:nvSpPr>
        <p:spPr>
          <a:xfrm>
            <a:off x="1619210" y="3241736"/>
            <a:ext cx="1287481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Text &amp; documents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Translate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Comprehend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Textract</a:t>
            </a:r>
          </a:p>
        </p:txBody>
      </p:sp>
      <p:sp>
        <p:nvSpPr>
          <p:cNvPr id="69" name="Visualize in…">
            <a:extLst>
              <a:ext uri="{FF2B5EF4-FFF2-40B4-BE49-F238E27FC236}">
                <a16:creationId xmlns:a16="http://schemas.microsoft.com/office/drawing/2014/main" id="{63B9B2B7-F8A1-4D26-8DD9-AC0A87934F2B}"/>
              </a:ext>
            </a:extLst>
          </p:cNvPr>
          <p:cNvSpPr txBox="1"/>
          <p:nvPr/>
        </p:nvSpPr>
        <p:spPr>
          <a:xfrm>
            <a:off x="6127837" y="3241736"/>
            <a:ext cx="1853945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Speech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Polly 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Transcribe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Transcribe Call Analytics</a:t>
            </a:r>
          </a:p>
        </p:txBody>
      </p:sp>
      <p:sp>
        <p:nvSpPr>
          <p:cNvPr id="70" name="Visualize in…">
            <a:extLst>
              <a:ext uri="{FF2B5EF4-FFF2-40B4-BE49-F238E27FC236}">
                <a16:creationId xmlns:a16="http://schemas.microsoft.com/office/drawing/2014/main" id="{4DA8B2C0-A22B-4218-8355-952C862D6169}"/>
              </a:ext>
            </a:extLst>
          </p:cNvPr>
          <p:cNvSpPr txBox="1"/>
          <p:nvPr/>
        </p:nvSpPr>
        <p:spPr>
          <a:xfrm>
            <a:off x="9210384" y="3241736"/>
            <a:ext cx="1995481" cy="5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Vision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Amazon Rekognition 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AWS Panorama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ED26F6-F3AD-4A10-9BF0-C2B76F3FB6F8}"/>
              </a:ext>
            </a:extLst>
          </p:cNvPr>
          <p:cNvSpPr/>
          <p:nvPr/>
        </p:nvSpPr>
        <p:spPr>
          <a:xfrm>
            <a:off x="1461031" y="3046015"/>
            <a:ext cx="9668814" cy="980532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72" name="Text Placeholder 6">
            <a:extLst>
              <a:ext uri="{FF2B5EF4-FFF2-40B4-BE49-F238E27FC236}">
                <a16:creationId xmlns:a16="http://schemas.microsoft.com/office/drawing/2014/main" id="{2074BD0E-CB46-4907-B833-CECB2A4F80D9}"/>
              </a:ext>
            </a:extLst>
          </p:cNvPr>
          <p:cNvSpPr txBox="1">
            <a:spLocks/>
          </p:cNvSpPr>
          <p:nvPr/>
        </p:nvSpPr>
        <p:spPr>
          <a:xfrm>
            <a:off x="6001185" y="2916737"/>
            <a:ext cx="588506" cy="259211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indent="0" algn="ctr" defTabSz="390083">
              <a:lnSpc>
                <a:spcPct val="100000"/>
              </a:lnSpc>
              <a:spcBef>
                <a:spcPts val="427"/>
              </a:spcBef>
              <a:buFont typeface="Amazon Ember" panose="020B0603020204020204" pitchFamily="34" charset="0"/>
              <a:buNone/>
              <a:defRPr sz="1200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9pPr>
          </a:lstStyle>
          <a:p>
            <a:pPr marL="0" marR="0" lvl="0" indent="0" algn="ctr" defTabSz="866760" rtl="0" eaLnBrk="0" fontAlgn="base" latinLnBrk="0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rPr>
              <a:t>Core</a:t>
            </a:r>
          </a:p>
        </p:txBody>
      </p:sp>
      <p:sp>
        <p:nvSpPr>
          <p:cNvPr id="98" name="Visualize in…">
            <a:extLst>
              <a:ext uri="{FF2B5EF4-FFF2-40B4-BE49-F238E27FC236}">
                <a16:creationId xmlns:a16="http://schemas.microsoft.com/office/drawing/2014/main" id="{6B2B1932-26B3-4002-85AD-C0ACA6582DCF}"/>
              </a:ext>
            </a:extLst>
          </p:cNvPr>
          <p:cNvSpPr txBox="1"/>
          <p:nvPr/>
        </p:nvSpPr>
        <p:spPr>
          <a:xfrm>
            <a:off x="381000" y="5543314"/>
            <a:ext cx="1614613" cy="39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86676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ML FRAMEWORKS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&amp; INFRASTRUCTURE</a:t>
            </a:r>
          </a:p>
        </p:txBody>
      </p:sp>
      <p:sp>
        <p:nvSpPr>
          <p:cNvPr id="99" name="Visualize in…">
            <a:extLst>
              <a:ext uri="{FF2B5EF4-FFF2-40B4-BE49-F238E27FC236}">
                <a16:creationId xmlns:a16="http://schemas.microsoft.com/office/drawing/2014/main" id="{FBBD057B-DB54-4EF2-AB28-75F2449D7521}"/>
              </a:ext>
            </a:extLst>
          </p:cNvPr>
          <p:cNvSpPr txBox="1">
            <a:spLocks/>
          </p:cNvSpPr>
          <p:nvPr/>
        </p:nvSpPr>
        <p:spPr>
          <a:xfrm>
            <a:off x="2209968" y="5603330"/>
            <a:ext cx="1188472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latin typeface="Amazon Ember Display" panose="020F0603020204020204" pitchFamily="34" charset="0"/>
              </a:rPr>
              <a:t>PyTorch, Apache</a:t>
            </a:r>
            <a:br>
              <a:rPr lang="en-US" dirty="0">
                <a:latin typeface="Amazon Ember Display" panose="020F0603020204020204" pitchFamily="34" charset="0"/>
              </a:rPr>
            </a:br>
            <a:r>
              <a:rPr lang="en-US" dirty="0">
                <a:latin typeface="Amazon Ember Display" panose="020F0603020204020204" pitchFamily="34" charset="0"/>
              </a:rPr>
              <a:t>MXNet, TensorFlow</a:t>
            </a:r>
          </a:p>
        </p:txBody>
      </p:sp>
      <p:sp>
        <p:nvSpPr>
          <p:cNvPr id="100" name="Visualize in…">
            <a:extLst>
              <a:ext uri="{FF2B5EF4-FFF2-40B4-BE49-F238E27FC236}">
                <a16:creationId xmlns:a16="http://schemas.microsoft.com/office/drawing/2014/main" id="{49F35424-B079-473B-B0B5-762CF8F7F833}"/>
              </a:ext>
            </a:extLst>
          </p:cNvPr>
          <p:cNvSpPr txBox="1">
            <a:spLocks/>
          </p:cNvSpPr>
          <p:nvPr/>
        </p:nvSpPr>
        <p:spPr>
          <a:xfrm>
            <a:off x="3801033" y="5665655"/>
            <a:ext cx="715826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latin typeface="Amazon Ember Display" panose="020F0603020204020204" pitchFamily="34" charset="0"/>
              </a:rPr>
              <a:t>Amazon EC2</a:t>
            </a:r>
          </a:p>
        </p:txBody>
      </p:sp>
      <p:sp>
        <p:nvSpPr>
          <p:cNvPr id="101" name="Visualize in…">
            <a:extLst>
              <a:ext uri="{FF2B5EF4-FFF2-40B4-BE49-F238E27FC236}">
                <a16:creationId xmlns:a16="http://schemas.microsoft.com/office/drawing/2014/main" id="{818E6EC3-DBB1-42E3-BCE0-9B1724F197B5}"/>
              </a:ext>
            </a:extLst>
          </p:cNvPr>
          <p:cNvSpPr txBox="1">
            <a:spLocks/>
          </p:cNvSpPr>
          <p:nvPr/>
        </p:nvSpPr>
        <p:spPr>
          <a:xfrm>
            <a:off x="4919452" y="5665655"/>
            <a:ext cx="35195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CPUs </a:t>
            </a:r>
          </a:p>
        </p:txBody>
      </p:sp>
      <p:sp>
        <p:nvSpPr>
          <p:cNvPr id="102" name="Visualize in…">
            <a:extLst>
              <a:ext uri="{FF2B5EF4-FFF2-40B4-BE49-F238E27FC236}">
                <a16:creationId xmlns:a16="http://schemas.microsoft.com/office/drawing/2014/main" id="{B53E16C0-6F71-41A1-9A59-DCC6634EB8CA}"/>
              </a:ext>
            </a:extLst>
          </p:cNvPr>
          <p:cNvSpPr txBox="1">
            <a:spLocks/>
          </p:cNvSpPr>
          <p:nvPr/>
        </p:nvSpPr>
        <p:spPr>
          <a:xfrm>
            <a:off x="5674003" y="5665655"/>
            <a:ext cx="337340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mazon Ember Display" panose="020F0603020204020204" pitchFamily="34" charset="0"/>
              </a:rPr>
              <a:t>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PUs</a:t>
            </a:r>
          </a:p>
        </p:txBody>
      </p:sp>
      <p:sp>
        <p:nvSpPr>
          <p:cNvPr id="103" name="Visualize in…">
            <a:extLst>
              <a:ext uri="{FF2B5EF4-FFF2-40B4-BE49-F238E27FC236}">
                <a16:creationId xmlns:a16="http://schemas.microsoft.com/office/drawing/2014/main" id="{60BED75E-5D91-408A-903A-BF2032B30FF4}"/>
              </a:ext>
            </a:extLst>
          </p:cNvPr>
          <p:cNvSpPr txBox="1">
            <a:spLocks/>
          </p:cNvSpPr>
          <p:nvPr/>
        </p:nvSpPr>
        <p:spPr>
          <a:xfrm>
            <a:off x="7698051" y="5665655"/>
            <a:ext cx="78117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Trainium</a:t>
            </a:r>
          </a:p>
        </p:txBody>
      </p:sp>
      <p:sp>
        <p:nvSpPr>
          <p:cNvPr id="104" name="Visualize in…">
            <a:extLst>
              <a:ext uri="{FF2B5EF4-FFF2-40B4-BE49-F238E27FC236}">
                <a16:creationId xmlns:a16="http://schemas.microsoft.com/office/drawing/2014/main" id="{A182721E-0136-4616-B19E-6EBB70767195}"/>
              </a:ext>
            </a:extLst>
          </p:cNvPr>
          <p:cNvSpPr txBox="1">
            <a:spLocks/>
          </p:cNvSpPr>
          <p:nvPr/>
        </p:nvSpPr>
        <p:spPr>
          <a:xfrm>
            <a:off x="10567336" y="5603331"/>
            <a:ext cx="546824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Elastic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inference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AE7372-1B48-41D9-AE64-458979AC5FB1}"/>
              </a:ext>
            </a:extLst>
          </p:cNvPr>
          <p:cNvCxnSpPr>
            <a:cxnSpLocks/>
          </p:cNvCxnSpPr>
          <p:nvPr/>
        </p:nvCxnSpPr>
        <p:spPr>
          <a:xfrm>
            <a:off x="395428" y="1556038"/>
            <a:ext cx="11402742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4D4945-3F09-4F3E-AD36-576D861B880F}"/>
              </a:ext>
            </a:extLst>
          </p:cNvPr>
          <p:cNvCxnSpPr>
            <a:cxnSpLocks/>
          </p:cNvCxnSpPr>
          <p:nvPr/>
        </p:nvCxnSpPr>
        <p:spPr>
          <a:xfrm>
            <a:off x="395428" y="4182738"/>
            <a:ext cx="11403093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650934-3075-45FC-8719-35BC7823FD0C}"/>
              </a:ext>
            </a:extLst>
          </p:cNvPr>
          <p:cNvCxnSpPr>
            <a:cxnSpLocks/>
          </p:cNvCxnSpPr>
          <p:nvPr/>
        </p:nvCxnSpPr>
        <p:spPr>
          <a:xfrm>
            <a:off x="406603" y="5436243"/>
            <a:ext cx="11404397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sp>
        <p:nvSpPr>
          <p:cNvPr id="106" name="Visualize in…">
            <a:extLst>
              <a:ext uri="{FF2B5EF4-FFF2-40B4-BE49-F238E27FC236}">
                <a16:creationId xmlns:a16="http://schemas.microsoft.com/office/drawing/2014/main" id="{28A9DA2A-8269-4FB1-959E-03EA85F41417}"/>
              </a:ext>
            </a:extLst>
          </p:cNvPr>
          <p:cNvSpPr txBox="1">
            <a:spLocks/>
          </p:cNvSpPr>
          <p:nvPr/>
        </p:nvSpPr>
        <p:spPr>
          <a:xfrm>
            <a:off x="6413936" y="5665655"/>
            <a:ext cx="881522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 dirty="0">
                <a:latin typeface="Amazon Ember Display" panose="020F0603020204020204" pitchFamily="34" charset="0"/>
              </a:rPr>
              <a:t>AWS Inferentia</a:t>
            </a:r>
          </a:p>
        </p:txBody>
      </p:sp>
      <p:sp>
        <p:nvSpPr>
          <p:cNvPr id="107" name="Visualize in…">
            <a:extLst>
              <a:ext uri="{FF2B5EF4-FFF2-40B4-BE49-F238E27FC236}">
                <a16:creationId xmlns:a16="http://schemas.microsoft.com/office/drawing/2014/main" id="{9B9E8008-D3B7-404F-BFC1-979923A066B4}"/>
              </a:ext>
            </a:extLst>
          </p:cNvPr>
          <p:cNvSpPr txBox="1">
            <a:spLocks/>
          </p:cNvSpPr>
          <p:nvPr/>
        </p:nvSpPr>
        <p:spPr>
          <a:xfrm>
            <a:off x="9771575" y="5665655"/>
            <a:ext cx="39316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FPGA</a:t>
            </a:r>
          </a:p>
        </p:txBody>
      </p:sp>
      <p:sp>
        <p:nvSpPr>
          <p:cNvPr id="108" name="Visualize in…">
            <a:extLst>
              <a:ext uri="{FF2B5EF4-FFF2-40B4-BE49-F238E27FC236}">
                <a16:creationId xmlns:a16="http://schemas.microsoft.com/office/drawing/2014/main" id="{FC22382B-D521-4F9F-8B9D-D98AF0CAE35D}"/>
              </a:ext>
            </a:extLst>
          </p:cNvPr>
          <p:cNvSpPr txBox="1">
            <a:spLocks/>
          </p:cNvSpPr>
          <p:nvPr/>
        </p:nvSpPr>
        <p:spPr>
          <a:xfrm>
            <a:off x="8881822" y="5603331"/>
            <a:ext cx="487160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Habana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Gaudi</a:t>
            </a:r>
          </a:p>
        </p:txBody>
      </p:sp>
      <p:sp>
        <p:nvSpPr>
          <p:cNvPr id="109" name="Visualize in…">
            <a:extLst>
              <a:ext uri="{FF2B5EF4-FFF2-40B4-BE49-F238E27FC236}">
                <a16:creationId xmlns:a16="http://schemas.microsoft.com/office/drawing/2014/main" id="{05532370-8693-B56D-067E-0FB2DC29F2B9}"/>
              </a:ext>
            </a:extLst>
          </p:cNvPr>
          <p:cNvSpPr txBox="1"/>
          <p:nvPr/>
        </p:nvSpPr>
        <p:spPr>
          <a:xfrm>
            <a:off x="381000" y="4684785"/>
            <a:ext cx="1369488" cy="22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algn="ctr" defTabSz="390083">
              <a:spcBef>
                <a:spcPts val="427"/>
              </a:spcBef>
              <a:defRPr sz="90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l" defTabSz="866240" eaLnBrk="0" fontAlgn="base" hangingPunct="0">
              <a:spcBef>
                <a:spcPts val="0"/>
              </a:spcBef>
              <a:spcAft>
                <a:spcPts val="1333"/>
              </a:spcAft>
              <a:defRPr/>
            </a:pPr>
            <a:r>
              <a:rPr lang="en-US" sz="1200" b="1" kern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ML SERVICES</a:t>
            </a:r>
          </a:p>
        </p:txBody>
      </p:sp>
      <p:sp>
        <p:nvSpPr>
          <p:cNvPr id="110" name="Visualize in…">
            <a:extLst>
              <a:ext uri="{FF2B5EF4-FFF2-40B4-BE49-F238E27FC236}">
                <a16:creationId xmlns:a16="http://schemas.microsoft.com/office/drawing/2014/main" id="{179E55D7-9E16-E642-7841-84858319DAC7}"/>
              </a:ext>
            </a:extLst>
          </p:cNvPr>
          <p:cNvSpPr txBox="1"/>
          <p:nvPr/>
        </p:nvSpPr>
        <p:spPr>
          <a:xfrm>
            <a:off x="10973633" y="4666228"/>
            <a:ext cx="611509" cy="41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Manage 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edge devices</a:t>
            </a:r>
          </a:p>
        </p:txBody>
      </p:sp>
      <p:sp>
        <p:nvSpPr>
          <p:cNvPr id="111" name="Visualize in…">
            <a:extLst>
              <a:ext uri="{FF2B5EF4-FFF2-40B4-BE49-F238E27FC236}">
                <a16:creationId xmlns:a16="http://schemas.microsoft.com/office/drawing/2014/main" id="{1A28B28A-1377-9AED-1A44-00CAF878E3B7}"/>
              </a:ext>
            </a:extLst>
          </p:cNvPr>
          <p:cNvSpPr txBox="1"/>
          <p:nvPr/>
        </p:nvSpPr>
        <p:spPr>
          <a:xfrm>
            <a:off x="3778191" y="4700732"/>
            <a:ext cx="721688" cy="286202"/>
          </a:xfrm>
          <a:prstGeom prst="rect">
            <a:avLst/>
          </a:prstGeom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Learn 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ML</a:t>
            </a:r>
          </a:p>
        </p:txBody>
      </p:sp>
      <p:sp>
        <p:nvSpPr>
          <p:cNvPr id="112" name="Visualize in…">
            <a:extLst>
              <a:ext uri="{FF2B5EF4-FFF2-40B4-BE49-F238E27FC236}">
                <a16:creationId xmlns:a16="http://schemas.microsoft.com/office/drawing/2014/main" id="{EC63EE5A-0B1F-A9B7-B81B-701A3B66D2F9}"/>
              </a:ext>
            </a:extLst>
          </p:cNvPr>
          <p:cNvSpPr txBox="1"/>
          <p:nvPr/>
        </p:nvSpPr>
        <p:spPr>
          <a:xfrm>
            <a:off x="2676950" y="4700732"/>
            <a:ext cx="857249" cy="449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No-code ML </a:t>
            </a:r>
          </a:p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for business analysts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807F43-6187-671C-AD7C-C891CF118655}"/>
              </a:ext>
            </a:extLst>
          </p:cNvPr>
          <p:cNvSpPr/>
          <p:nvPr/>
        </p:nvSpPr>
        <p:spPr>
          <a:xfrm>
            <a:off x="4645529" y="4433228"/>
            <a:ext cx="6328104" cy="830193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defTabSz="101528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latin typeface="Amazon Ember Heavy"/>
            </a:endParaRPr>
          </a:p>
        </p:txBody>
      </p:sp>
      <p:sp>
        <p:nvSpPr>
          <p:cNvPr id="114" name="Visualize in…">
            <a:extLst>
              <a:ext uri="{FF2B5EF4-FFF2-40B4-BE49-F238E27FC236}">
                <a16:creationId xmlns:a16="http://schemas.microsoft.com/office/drawing/2014/main" id="{85D61318-3F0A-77E4-9CA1-A5642579F648}"/>
              </a:ext>
            </a:extLst>
          </p:cNvPr>
          <p:cNvSpPr txBox="1"/>
          <p:nvPr/>
        </p:nvSpPr>
        <p:spPr>
          <a:xfrm>
            <a:off x="4742176" y="4696180"/>
            <a:ext cx="47689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Prepare data</a:t>
            </a:r>
          </a:p>
        </p:txBody>
      </p:sp>
      <p:sp>
        <p:nvSpPr>
          <p:cNvPr id="115" name="Visualize in…">
            <a:extLst>
              <a:ext uri="{FF2B5EF4-FFF2-40B4-BE49-F238E27FC236}">
                <a16:creationId xmlns:a16="http://schemas.microsoft.com/office/drawing/2014/main" id="{A924C68D-D709-0C7B-EEDF-BC9A3881ACF3}"/>
              </a:ext>
            </a:extLst>
          </p:cNvPr>
          <p:cNvSpPr txBox="1"/>
          <p:nvPr/>
        </p:nvSpPr>
        <p:spPr>
          <a:xfrm>
            <a:off x="5296572" y="4696180"/>
            <a:ext cx="51913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Store 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features</a:t>
            </a:r>
          </a:p>
        </p:txBody>
      </p:sp>
      <p:sp>
        <p:nvSpPr>
          <p:cNvPr id="116" name="Visualize in…">
            <a:extLst>
              <a:ext uri="{FF2B5EF4-FFF2-40B4-BE49-F238E27FC236}">
                <a16:creationId xmlns:a16="http://schemas.microsoft.com/office/drawing/2014/main" id="{8476933E-7F04-CB7E-E335-9C43482EFFE0}"/>
              </a:ext>
            </a:extLst>
          </p:cNvPr>
          <p:cNvSpPr txBox="1"/>
          <p:nvPr/>
        </p:nvSpPr>
        <p:spPr>
          <a:xfrm>
            <a:off x="5893208" y="4696180"/>
            <a:ext cx="51041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Detect bias</a:t>
            </a:r>
          </a:p>
        </p:txBody>
      </p:sp>
      <p:sp>
        <p:nvSpPr>
          <p:cNvPr id="117" name="Visualize in…">
            <a:extLst>
              <a:ext uri="{FF2B5EF4-FFF2-40B4-BE49-F238E27FC236}">
                <a16:creationId xmlns:a16="http://schemas.microsoft.com/office/drawing/2014/main" id="{6A0ACCDD-94E0-A412-86CA-86B5B1EE7147}"/>
              </a:ext>
            </a:extLst>
          </p:cNvPr>
          <p:cNvSpPr txBox="1"/>
          <p:nvPr/>
        </p:nvSpPr>
        <p:spPr>
          <a:xfrm>
            <a:off x="6481124" y="4696180"/>
            <a:ext cx="597912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Build with notebooks</a:t>
            </a:r>
          </a:p>
        </p:txBody>
      </p:sp>
      <p:sp>
        <p:nvSpPr>
          <p:cNvPr id="118" name="Visualize in…">
            <a:extLst>
              <a:ext uri="{FF2B5EF4-FFF2-40B4-BE49-F238E27FC236}">
                <a16:creationId xmlns:a16="http://schemas.microsoft.com/office/drawing/2014/main" id="{04545FD4-494A-0A75-8F57-F2A4D1C682B9}"/>
              </a:ext>
            </a:extLst>
          </p:cNvPr>
          <p:cNvSpPr txBox="1"/>
          <p:nvPr/>
        </p:nvSpPr>
        <p:spPr>
          <a:xfrm>
            <a:off x="10283400" y="4696180"/>
            <a:ext cx="674237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Manage 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&amp; monitor</a:t>
            </a:r>
          </a:p>
        </p:txBody>
      </p:sp>
      <p:sp>
        <p:nvSpPr>
          <p:cNvPr id="119" name="Visualize in…">
            <a:extLst>
              <a:ext uri="{FF2B5EF4-FFF2-40B4-BE49-F238E27FC236}">
                <a16:creationId xmlns:a16="http://schemas.microsoft.com/office/drawing/2014/main" id="{4431AA7D-7B7E-0D02-3116-FCB6B6CFDD11}"/>
              </a:ext>
            </a:extLst>
          </p:cNvPr>
          <p:cNvSpPr txBox="1"/>
          <p:nvPr/>
        </p:nvSpPr>
        <p:spPr>
          <a:xfrm>
            <a:off x="7156534" y="4700732"/>
            <a:ext cx="749386" cy="286202"/>
          </a:xfrm>
          <a:prstGeom prst="rect">
            <a:avLst/>
          </a:prstGeom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Train 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models</a:t>
            </a:r>
          </a:p>
        </p:txBody>
      </p:sp>
      <p:sp>
        <p:nvSpPr>
          <p:cNvPr id="120" name="Visualize in…">
            <a:extLst>
              <a:ext uri="{FF2B5EF4-FFF2-40B4-BE49-F238E27FC236}">
                <a16:creationId xmlns:a16="http://schemas.microsoft.com/office/drawing/2014/main" id="{F2B52887-C95D-7E65-C5CB-F439A0010D70}"/>
              </a:ext>
            </a:extLst>
          </p:cNvPr>
          <p:cNvSpPr txBox="1"/>
          <p:nvPr/>
        </p:nvSpPr>
        <p:spPr>
          <a:xfrm>
            <a:off x="8712920" y="4696180"/>
            <a:ext cx="632428" cy="295307"/>
          </a:xfrm>
          <a:prstGeom prst="rect">
            <a:avLst/>
          </a:prstGeom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Deploy in production</a:t>
            </a:r>
          </a:p>
        </p:txBody>
      </p:sp>
      <p:sp>
        <p:nvSpPr>
          <p:cNvPr id="121" name="Visualize in…">
            <a:extLst>
              <a:ext uri="{FF2B5EF4-FFF2-40B4-BE49-F238E27FC236}">
                <a16:creationId xmlns:a16="http://schemas.microsoft.com/office/drawing/2014/main" id="{DE8DBC62-F4DD-D108-E99A-06F6C2C03A94}"/>
              </a:ext>
            </a:extLst>
          </p:cNvPr>
          <p:cNvSpPr txBox="1"/>
          <p:nvPr/>
        </p:nvSpPr>
        <p:spPr>
          <a:xfrm>
            <a:off x="7983418" y="4696180"/>
            <a:ext cx="652004" cy="295307"/>
          </a:xfrm>
          <a:prstGeom prst="rect">
            <a:avLst/>
          </a:prstGeom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Tune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parameters</a:t>
            </a:r>
          </a:p>
        </p:txBody>
      </p:sp>
      <p:sp>
        <p:nvSpPr>
          <p:cNvPr id="122" name="Visualize in…">
            <a:extLst>
              <a:ext uri="{FF2B5EF4-FFF2-40B4-BE49-F238E27FC236}">
                <a16:creationId xmlns:a16="http://schemas.microsoft.com/office/drawing/2014/main" id="{296BB5ED-0BAA-8F0A-60B6-CC2444EC470C}"/>
              </a:ext>
            </a:extLst>
          </p:cNvPr>
          <p:cNvSpPr txBox="1"/>
          <p:nvPr/>
        </p:nvSpPr>
        <p:spPr>
          <a:xfrm>
            <a:off x="9422846" y="4700732"/>
            <a:ext cx="783055" cy="28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Explain</a:t>
            </a:r>
            <a:b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</a:br>
            <a:r>
              <a:rPr lang="en-US" sz="900" kern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predictions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650139F-E25B-3329-6E0D-5E1D5C30A68C}"/>
              </a:ext>
            </a:extLst>
          </p:cNvPr>
          <p:cNvCxnSpPr>
            <a:cxnSpLocks/>
          </p:cNvCxnSpPr>
          <p:nvPr/>
        </p:nvCxnSpPr>
        <p:spPr>
          <a:xfrm flipH="1">
            <a:off x="4926088" y="5102781"/>
            <a:ext cx="5766986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124" name="Visualize in…">
            <a:extLst>
              <a:ext uri="{FF2B5EF4-FFF2-40B4-BE49-F238E27FC236}">
                <a16:creationId xmlns:a16="http://schemas.microsoft.com/office/drawing/2014/main" id="{5E4E046A-FE9D-3FB1-2658-366A7920839E}"/>
              </a:ext>
            </a:extLst>
          </p:cNvPr>
          <p:cNvSpPr txBox="1"/>
          <p:nvPr/>
        </p:nvSpPr>
        <p:spPr>
          <a:xfrm>
            <a:off x="7446577" y="5018344"/>
            <a:ext cx="726009" cy="190811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/>
            </a:lvl9pPr>
          </a:lstStyle>
          <a:p>
            <a:r>
              <a:rPr lang="en-US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125" name="Visualize in…">
            <a:extLst>
              <a:ext uri="{FF2B5EF4-FFF2-40B4-BE49-F238E27FC236}">
                <a16:creationId xmlns:a16="http://schemas.microsoft.com/office/drawing/2014/main" id="{21F32762-32B6-1761-7FDE-BEB708758CE8}"/>
              </a:ext>
            </a:extLst>
          </p:cNvPr>
          <p:cNvSpPr txBox="1"/>
          <p:nvPr/>
        </p:nvSpPr>
        <p:spPr>
          <a:xfrm>
            <a:off x="1835434" y="4693795"/>
            <a:ext cx="365758" cy="3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p15="http://schemas.microsoft.com/office/powerpoint/2012/main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1427" tIns="11427" rIns="11427" bIns="11427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8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Label </a:t>
            </a:r>
            <a:b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6858A92-F102-B064-6631-9D6E7963DFC6}"/>
              </a:ext>
            </a:extLst>
          </p:cNvPr>
          <p:cNvSpPr/>
          <p:nvPr/>
        </p:nvSpPr>
        <p:spPr>
          <a:xfrm>
            <a:off x="2588129" y="4433228"/>
            <a:ext cx="990600" cy="830193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127" name="Text Placeholder 6">
            <a:extLst>
              <a:ext uri="{FF2B5EF4-FFF2-40B4-BE49-F238E27FC236}">
                <a16:creationId xmlns:a16="http://schemas.microsoft.com/office/drawing/2014/main" id="{2AE01F04-C934-EA0E-9140-CE31BD11F05E}"/>
              </a:ext>
            </a:extLst>
          </p:cNvPr>
          <p:cNvSpPr txBox="1">
            <a:spLocks/>
          </p:cNvSpPr>
          <p:nvPr/>
        </p:nvSpPr>
        <p:spPr>
          <a:xfrm>
            <a:off x="2673855" y="4260093"/>
            <a:ext cx="819148" cy="366162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SAGEMAKER CANVAS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A6E659-1C67-2970-AF51-77D767066AD2}"/>
              </a:ext>
            </a:extLst>
          </p:cNvPr>
          <p:cNvSpPr/>
          <p:nvPr/>
        </p:nvSpPr>
        <p:spPr>
          <a:xfrm>
            <a:off x="3645404" y="4433228"/>
            <a:ext cx="942974" cy="827890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4735A8CD-7AD0-8124-5780-B51A04342249}"/>
              </a:ext>
            </a:extLst>
          </p:cNvPr>
          <p:cNvSpPr txBox="1">
            <a:spLocks/>
          </p:cNvSpPr>
          <p:nvPr/>
        </p:nvSpPr>
        <p:spPr>
          <a:xfrm>
            <a:off x="3705296" y="4260495"/>
            <a:ext cx="823188" cy="365760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SAGEMAKER STUDIO LAB</a:t>
            </a:r>
          </a:p>
        </p:txBody>
      </p:sp>
      <p:sp>
        <p:nvSpPr>
          <p:cNvPr id="130" name="Text Placeholder 6">
            <a:extLst>
              <a:ext uri="{FF2B5EF4-FFF2-40B4-BE49-F238E27FC236}">
                <a16:creationId xmlns:a16="http://schemas.microsoft.com/office/drawing/2014/main" id="{7150CCB3-1FF9-4595-ED10-ACB198475F13}"/>
              </a:ext>
            </a:extLst>
          </p:cNvPr>
          <p:cNvSpPr txBox="1">
            <a:spLocks/>
          </p:cNvSpPr>
          <p:nvPr/>
        </p:nvSpPr>
        <p:spPr>
          <a:xfrm>
            <a:off x="6511993" y="4315157"/>
            <a:ext cx="2595510" cy="256032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sagemaker STUDIO | RSTUDIO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2B491F-506C-23A9-D153-52F97CDB1B80}"/>
              </a:ext>
            </a:extLst>
          </p:cNvPr>
          <p:cNvSpPr/>
          <p:nvPr/>
        </p:nvSpPr>
        <p:spPr>
          <a:xfrm>
            <a:off x="1529379" y="4424544"/>
            <a:ext cx="990600" cy="836574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133" name="Text Placeholder 6">
            <a:extLst>
              <a:ext uri="{FF2B5EF4-FFF2-40B4-BE49-F238E27FC236}">
                <a16:creationId xmlns:a16="http://schemas.microsoft.com/office/drawing/2014/main" id="{CE174EC5-4F19-AA2A-64F6-2D9C7529AC91}"/>
              </a:ext>
            </a:extLst>
          </p:cNvPr>
          <p:cNvSpPr txBox="1">
            <a:spLocks/>
          </p:cNvSpPr>
          <p:nvPr/>
        </p:nvSpPr>
        <p:spPr>
          <a:xfrm>
            <a:off x="1614393" y="4258255"/>
            <a:ext cx="819148" cy="366162"/>
          </a:xfrm>
          <a:prstGeom prst="rect">
            <a:avLst/>
          </a:prstGeom>
          <a:solidFill>
            <a:srgbClr val="190751"/>
          </a:solidFill>
          <a:ln>
            <a:solidFill>
              <a:schemeClr val="tx1"/>
            </a:solidFill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mazon Ember" panose="020B0603020204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mazon Ember" panose="020B0603020204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SAGEMAKER Ground Truth</a:t>
            </a:r>
          </a:p>
        </p:txBody>
      </p:sp>
    </p:spTree>
    <p:extLst>
      <p:ext uri="{BB962C8B-B14F-4D97-AF65-F5344CB8AC3E}">
        <p14:creationId xmlns:p14="http://schemas.microsoft.com/office/powerpoint/2010/main" val="347907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ma14="http://schemas.microsoft.com/office/mac/drawingml/2011/main" xmlns:a16="http://schemas.microsoft.com/office/drawing/2014/main" xmlns:p15="http://schemas.microsoft.com/office/powerpoint/2012/main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E9AC19BE-5057-716D-5D19-C14A3D813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exagon 5">
            <a:hlinkClick r:id="rId4" action="ppaction://hlinksldjump"/>
            <a:extLst>
              <a:ext uri="{FF2B5EF4-FFF2-40B4-BE49-F238E27FC236}">
                <a16:creationId xmlns:a16="http://schemas.microsoft.com/office/drawing/2014/main" id="{12D8F508-1024-8D77-5362-8E99377206F6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hlinkClick r:id="rId5" action="ppaction://hlinksldjump"/>
            <a:extLst>
              <a:ext uri="{FF2B5EF4-FFF2-40B4-BE49-F238E27FC236}">
                <a16:creationId xmlns:a16="http://schemas.microsoft.com/office/drawing/2014/main" id="{3BCF24D3-A33B-13FE-7E1E-ACDFF2E1472A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hlinkClick r:id="rId5" action="ppaction://hlinksldjump"/>
            <a:extLst>
              <a:ext uri="{FF2B5EF4-FFF2-40B4-BE49-F238E27FC236}">
                <a16:creationId xmlns:a16="http://schemas.microsoft.com/office/drawing/2014/main" id="{51CDF04A-F646-0865-FD04-BE0D4C0719DA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6" action="ppaction://hlinksldjump"/>
            <a:extLst>
              <a:ext uri="{FF2B5EF4-FFF2-40B4-BE49-F238E27FC236}">
                <a16:creationId xmlns:a16="http://schemas.microsoft.com/office/drawing/2014/main" id="{37E6638D-6C20-EC07-6B45-739EC72935B7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4" action="ppaction://hlinksldjump"/>
            <a:extLst>
              <a:ext uri="{FF2B5EF4-FFF2-40B4-BE49-F238E27FC236}">
                <a16:creationId xmlns:a16="http://schemas.microsoft.com/office/drawing/2014/main" id="{04140EA2-9B6D-C211-CA80-399D60BC1A9C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hlinkClick r:id="rId7" action="ppaction://hlinksldjump"/>
            <a:extLst>
              <a:ext uri="{FF2B5EF4-FFF2-40B4-BE49-F238E27FC236}">
                <a16:creationId xmlns:a16="http://schemas.microsoft.com/office/drawing/2014/main" id="{DA7F2EAD-8403-527C-8897-5B326DE3F213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5D34A7CD-DD77-496E-851B-1A23FE8954BB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rId5" action="ppaction://hlinksldjump"/>
            <a:extLst>
              <a:ext uri="{FF2B5EF4-FFF2-40B4-BE49-F238E27FC236}">
                <a16:creationId xmlns:a16="http://schemas.microsoft.com/office/drawing/2014/main" id="{9F67AD33-64FD-BA3E-67CD-E70800687581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13563703-1BC5-9F22-9C2D-4A7EF58E73D8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3F0432E9-D9F1-AD34-9E32-BD5F503C5992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rId11" action="ppaction://hlinksldjump"/>
            <a:extLst>
              <a:ext uri="{FF2B5EF4-FFF2-40B4-BE49-F238E27FC236}">
                <a16:creationId xmlns:a16="http://schemas.microsoft.com/office/drawing/2014/main" id="{D5B0FECA-435F-15C9-1790-24C4D462A14A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" action="ppaction://noaction"/>
            <a:extLst>
              <a:ext uri="{FF2B5EF4-FFF2-40B4-BE49-F238E27FC236}">
                <a16:creationId xmlns:a16="http://schemas.microsoft.com/office/drawing/2014/main" id="{35FE1470-6A26-8E3C-36C3-AA552040F437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1" action="ppaction://hlinksldjump"/>
            <a:extLst>
              <a:ext uri="{FF2B5EF4-FFF2-40B4-BE49-F238E27FC236}">
                <a16:creationId xmlns:a16="http://schemas.microsoft.com/office/drawing/2014/main" id="{4CA312D6-3EC9-69E9-45C5-EDA4A93D4776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2" action="ppaction://hlinksldjump"/>
            <a:extLst>
              <a:ext uri="{FF2B5EF4-FFF2-40B4-BE49-F238E27FC236}">
                <a16:creationId xmlns:a16="http://schemas.microsoft.com/office/drawing/2014/main" id="{163AD69B-4E1A-453D-BF72-8FB8AAF50264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" action="ppaction://noaction"/>
            <a:extLst>
              <a:ext uri="{FF2B5EF4-FFF2-40B4-BE49-F238E27FC236}">
                <a16:creationId xmlns:a16="http://schemas.microsoft.com/office/drawing/2014/main" id="{BD03D2EE-D1D6-C48E-7EFC-441D373C266A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rId13" action="ppaction://hlinksldjump"/>
            <a:extLst>
              <a:ext uri="{FF2B5EF4-FFF2-40B4-BE49-F238E27FC236}">
                <a16:creationId xmlns:a16="http://schemas.microsoft.com/office/drawing/2014/main" id="{CD9875E1-8BFF-DE43-8074-4E4B05C6E359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4" action="ppaction://hlinksldjump"/>
            <a:extLst>
              <a:ext uri="{FF2B5EF4-FFF2-40B4-BE49-F238E27FC236}">
                <a16:creationId xmlns:a16="http://schemas.microsoft.com/office/drawing/2014/main" id="{592539DA-95F7-7030-50F7-159B988F77BB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hlinkClick r:id="rId15" action="ppaction://hlinksldjump"/>
            <a:extLst>
              <a:ext uri="{FF2B5EF4-FFF2-40B4-BE49-F238E27FC236}">
                <a16:creationId xmlns:a16="http://schemas.microsoft.com/office/drawing/2014/main" id="{FE858E2D-5586-CE36-44B8-6266A8C5AF68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D713DDE1-9C6F-F0E9-4FC4-D8B565C3215C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223853ED-A817-B4C0-D5F7-AB1BC8C9AC2E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12CB169C-E3BD-08CE-2BA6-05E81AE7CEBF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56F374A8-DEBB-4871-C56A-C01D6003D93B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9" action="ppaction://hlinksldjump"/>
            <a:extLst>
              <a:ext uri="{FF2B5EF4-FFF2-40B4-BE49-F238E27FC236}">
                <a16:creationId xmlns:a16="http://schemas.microsoft.com/office/drawing/2014/main" id="{9F374E9B-1AA1-4D3A-F89F-D65E6D8458E2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" action="ppaction://noaction"/>
            <a:extLst>
              <a:ext uri="{FF2B5EF4-FFF2-40B4-BE49-F238E27FC236}">
                <a16:creationId xmlns:a16="http://schemas.microsoft.com/office/drawing/2014/main" id="{40F5B99F-5B78-FB74-8214-9FA4CCF64299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480BF558-9A1D-36DE-902C-FF9E4A690D04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21" action="ppaction://hlinksldjump"/>
            <a:extLst>
              <a:ext uri="{FF2B5EF4-FFF2-40B4-BE49-F238E27FC236}">
                <a16:creationId xmlns:a16="http://schemas.microsoft.com/office/drawing/2014/main" id="{2DFDF4BA-89AD-463C-DAF8-4D08FFB1B97D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hlinkClick r:id="rId15" action="ppaction://hlinksldjump"/>
            <a:extLst>
              <a:ext uri="{FF2B5EF4-FFF2-40B4-BE49-F238E27FC236}">
                <a16:creationId xmlns:a16="http://schemas.microsoft.com/office/drawing/2014/main" id="{AB70ADD2-C923-04AD-B66C-34DCE443F24B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2" action="ppaction://hlinksldjump"/>
            <a:extLst>
              <a:ext uri="{FF2B5EF4-FFF2-40B4-BE49-F238E27FC236}">
                <a16:creationId xmlns:a16="http://schemas.microsoft.com/office/drawing/2014/main" id="{2A573A21-AA9F-7374-D994-E54014F41288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23" action="ppaction://hlinksldjump"/>
            <a:extLst>
              <a:ext uri="{FF2B5EF4-FFF2-40B4-BE49-F238E27FC236}">
                <a16:creationId xmlns:a16="http://schemas.microsoft.com/office/drawing/2014/main" id="{922CE82F-A942-4A02-D3C8-16CDF26D93A5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19" action="ppaction://hlinksldjump"/>
            <a:extLst>
              <a:ext uri="{FF2B5EF4-FFF2-40B4-BE49-F238E27FC236}">
                <a16:creationId xmlns:a16="http://schemas.microsoft.com/office/drawing/2014/main" id="{7C34277F-BCD3-90A6-4DBF-26C756BDB3F6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" action="ppaction://hlinksldjump"/>
            <a:extLst>
              <a:ext uri="{FF2B5EF4-FFF2-40B4-BE49-F238E27FC236}">
                <a16:creationId xmlns:a16="http://schemas.microsoft.com/office/drawing/2014/main" id="{E6B3CF36-2546-5A61-157E-1B248100C65D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hlinkClick r:id="rId24" action="ppaction://hlinksldjump"/>
            <a:extLst>
              <a:ext uri="{FF2B5EF4-FFF2-40B4-BE49-F238E27FC236}">
                <a16:creationId xmlns:a16="http://schemas.microsoft.com/office/drawing/2014/main" id="{7CED98D1-B616-AFDB-0E4C-93EFC8FC2A61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hlinkClick r:id="rId17" action="ppaction://hlinksldjump"/>
            <a:extLst>
              <a:ext uri="{FF2B5EF4-FFF2-40B4-BE49-F238E27FC236}">
                <a16:creationId xmlns:a16="http://schemas.microsoft.com/office/drawing/2014/main" id="{140BC5F4-A8E1-7B21-B1DD-0B58B76DA2C1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" action="ppaction://noaction"/>
            <a:extLst>
              <a:ext uri="{FF2B5EF4-FFF2-40B4-BE49-F238E27FC236}">
                <a16:creationId xmlns:a16="http://schemas.microsoft.com/office/drawing/2014/main" id="{4ECB1AEB-1C35-94C3-1F4A-92EF01A50E2C}"/>
              </a:ext>
            </a:extLst>
          </p:cNvPr>
          <p:cNvSpPr/>
          <p:nvPr/>
        </p:nvSpPr>
        <p:spPr>
          <a:xfrm>
            <a:off x="9394371" y="1143000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5632BDC8-71C2-52BA-33DE-C70FC9EC0414}"/>
              </a:ext>
            </a:extLst>
          </p:cNvPr>
          <p:cNvSpPr/>
          <p:nvPr/>
        </p:nvSpPr>
        <p:spPr>
          <a:xfrm>
            <a:off x="9394371" y="1440832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BB9D16F-90FB-26AB-0763-402BA946EEC0}"/>
              </a:ext>
            </a:extLst>
          </p:cNvPr>
          <p:cNvSpPr/>
          <p:nvPr/>
        </p:nvSpPr>
        <p:spPr>
          <a:xfrm>
            <a:off x="9394371" y="1733610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9D57B5DD-F52D-D2C9-9B61-DBFE0FC85507}"/>
              </a:ext>
            </a:extLst>
          </p:cNvPr>
          <p:cNvSpPr/>
          <p:nvPr/>
        </p:nvSpPr>
        <p:spPr>
          <a:xfrm>
            <a:off x="9397916" y="2011028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" action="ppaction://noaction"/>
            <a:extLst>
              <a:ext uri="{FF2B5EF4-FFF2-40B4-BE49-F238E27FC236}">
                <a16:creationId xmlns:a16="http://schemas.microsoft.com/office/drawing/2014/main" id="{F63B444A-6DA0-4691-8BC2-64BE1564BD86}"/>
              </a:ext>
            </a:extLst>
          </p:cNvPr>
          <p:cNvSpPr/>
          <p:nvPr/>
        </p:nvSpPr>
        <p:spPr>
          <a:xfrm>
            <a:off x="9397916" y="2303806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" action="ppaction://noaction"/>
            <a:extLst>
              <a:ext uri="{FF2B5EF4-FFF2-40B4-BE49-F238E27FC236}">
                <a16:creationId xmlns:a16="http://schemas.microsoft.com/office/drawing/2014/main" id="{6EC3B190-A8C6-01D6-D232-268E65E0B9B7}"/>
              </a:ext>
            </a:extLst>
          </p:cNvPr>
          <p:cNvSpPr/>
          <p:nvPr/>
        </p:nvSpPr>
        <p:spPr>
          <a:xfrm>
            <a:off x="9413156" y="2585746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" action="ppaction://noaction"/>
            <a:extLst>
              <a:ext uri="{FF2B5EF4-FFF2-40B4-BE49-F238E27FC236}">
                <a16:creationId xmlns:a16="http://schemas.microsoft.com/office/drawing/2014/main" id="{5BC9D6EF-8599-C65A-E140-6C10BE22B141}"/>
              </a:ext>
            </a:extLst>
          </p:cNvPr>
          <p:cNvSpPr/>
          <p:nvPr/>
        </p:nvSpPr>
        <p:spPr>
          <a:xfrm>
            <a:off x="9413156" y="2878524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" action="ppaction://noaction"/>
            <a:extLst>
              <a:ext uri="{FF2B5EF4-FFF2-40B4-BE49-F238E27FC236}">
                <a16:creationId xmlns:a16="http://schemas.microsoft.com/office/drawing/2014/main" id="{8B075BB1-787B-50C0-2341-B9663EA04D9C}"/>
              </a:ext>
            </a:extLst>
          </p:cNvPr>
          <p:cNvSpPr/>
          <p:nvPr/>
        </p:nvSpPr>
        <p:spPr>
          <a:xfrm>
            <a:off x="9423762" y="3152746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" action="ppaction://noaction"/>
            <a:extLst>
              <a:ext uri="{FF2B5EF4-FFF2-40B4-BE49-F238E27FC236}">
                <a16:creationId xmlns:a16="http://schemas.microsoft.com/office/drawing/2014/main" id="{E1E92246-9950-B7ED-4D7F-1ADDF5BA53AF}"/>
              </a:ext>
            </a:extLst>
          </p:cNvPr>
          <p:cNvSpPr/>
          <p:nvPr/>
        </p:nvSpPr>
        <p:spPr>
          <a:xfrm>
            <a:off x="9423762" y="3450578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" action="ppaction://noaction"/>
            <a:extLst>
              <a:ext uri="{FF2B5EF4-FFF2-40B4-BE49-F238E27FC236}">
                <a16:creationId xmlns:a16="http://schemas.microsoft.com/office/drawing/2014/main" id="{6B67E362-9394-4A71-96FB-9053CD22D944}"/>
              </a:ext>
            </a:extLst>
          </p:cNvPr>
          <p:cNvSpPr/>
          <p:nvPr/>
        </p:nvSpPr>
        <p:spPr>
          <a:xfrm>
            <a:off x="9423762" y="3746552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" action="ppaction://noaction"/>
            <a:extLst>
              <a:ext uri="{FF2B5EF4-FFF2-40B4-BE49-F238E27FC236}">
                <a16:creationId xmlns:a16="http://schemas.microsoft.com/office/drawing/2014/main" id="{1C34D1AB-D10B-0472-9C18-B71D7A5089C2}"/>
              </a:ext>
            </a:extLst>
          </p:cNvPr>
          <p:cNvSpPr/>
          <p:nvPr/>
        </p:nvSpPr>
        <p:spPr>
          <a:xfrm>
            <a:off x="9423762" y="4037157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" action="ppaction://noaction"/>
            <a:extLst>
              <a:ext uri="{FF2B5EF4-FFF2-40B4-BE49-F238E27FC236}">
                <a16:creationId xmlns:a16="http://schemas.microsoft.com/office/drawing/2014/main" id="{CD78396F-0A95-3A47-73F6-315842CE53BB}"/>
              </a:ext>
            </a:extLst>
          </p:cNvPr>
          <p:cNvSpPr/>
          <p:nvPr/>
        </p:nvSpPr>
        <p:spPr>
          <a:xfrm>
            <a:off x="9413156" y="4318074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" action="ppaction://noaction"/>
            <a:extLst>
              <a:ext uri="{FF2B5EF4-FFF2-40B4-BE49-F238E27FC236}">
                <a16:creationId xmlns:a16="http://schemas.microsoft.com/office/drawing/2014/main" id="{8C003D35-D1B4-B2EC-636F-3A4E7E8440AE}"/>
              </a:ext>
            </a:extLst>
          </p:cNvPr>
          <p:cNvSpPr/>
          <p:nvPr/>
        </p:nvSpPr>
        <p:spPr>
          <a:xfrm>
            <a:off x="9413156" y="4615906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" action="ppaction://noaction"/>
            <a:extLst>
              <a:ext uri="{FF2B5EF4-FFF2-40B4-BE49-F238E27FC236}">
                <a16:creationId xmlns:a16="http://schemas.microsoft.com/office/drawing/2014/main" id="{C09C6CEB-0744-0522-3D31-6CA4C4DEF7A1}"/>
              </a:ext>
            </a:extLst>
          </p:cNvPr>
          <p:cNvSpPr/>
          <p:nvPr/>
        </p:nvSpPr>
        <p:spPr>
          <a:xfrm>
            <a:off x="9413156" y="4906103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" action="ppaction://noaction"/>
            <a:extLst>
              <a:ext uri="{FF2B5EF4-FFF2-40B4-BE49-F238E27FC236}">
                <a16:creationId xmlns:a16="http://schemas.microsoft.com/office/drawing/2014/main" id="{BDA0B0BE-D661-3D4E-6086-FA510006505D}"/>
              </a:ext>
            </a:extLst>
          </p:cNvPr>
          <p:cNvSpPr/>
          <p:nvPr/>
        </p:nvSpPr>
        <p:spPr>
          <a:xfrm>
            <a:off x="9413156" y="5188987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4BA4CBE8-4FE1-2E10-713E-6F658D1813B1}"/>
              </a:ext>
            </a:extLst>
          </p:cNvPr>
          <p:cNvSpPr/>
          <p:nvPr/>
        </p:nvSpPr>
        <p:spPr>
          <a:xfrm>
            <a:off x="9445533" y="5487324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/>
            <a:extLst>
              <a:ext uri="{FF2B5EF4-FFF2-40B4-BE49-F238E27FC236}">
                <a16:creationId xmlns:a16="http://schemas.microsoft.com/office/drawing/2014/main" id="{6137BC91-FB1A-B32C-3705-D46E40D8E452}"/>
              </a:ext>
            </a:extLst>
          </p:cNvPr>
          <p:cNvSpPr/>
          <p:nvPr/>
        </p:nvSpPr>
        <p:spPr>
          <a:xfrm>
            <a:off x="9423762" y="5785156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" action="ppaction://noaction"/>
            <a:extLst>
              <a:ext uri="{FF2B5EF4-FFF2-40B4-BE49-F238E27FC236}">
                <a16:creationId xmlns:a16="http://schemas.microsoft.com/office/drawing/2014/main" id="{DE467DCE-F684-1188-DE7E-39FBAF5D61E8}"/>
              </a:ext>
            </a:extLst>
          </p:cNvPr>
          <p:cNvSpPr/>
          <p:nvPr/>
        </p:nvSpPr>
        <p:spPr>
          <a:xfrm>
            <a:off x="9427026" y="6066073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" action="ppaction://noaction"/>
            <a:extLst>
              <a:ext uri="{FF2B5EF4-FFF2-40B4-BE49-F238E27FC236}">
                <a16:creationId xmlns:a16="http://schemas.microsoft.com/office/drawing/2014/main" id="{24319E01-39E3-31D7-1D57-08260B4C5F47}"/>
              </a:ext>
            </a:extLst>
          </p:cNvPr>
          <p:cNvSpPr/>
          <p:nvPr/>
        </p:nvSpPr>
        <p:spPr>
          <a:xfrm>
            <a:off x="9413156" y="6363905"/>
            <a:ext cx="1676400" cy="231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6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9F773-01AD-F2F4-70FA-EE6844327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4" action="ppaction://hlinksldjump"/>
            <a:extLst>
              <a:ext uri="{FF2B5EF4-FFF2-40B4-BE49-F238E27FC236}">
                <a16:creationId xmlns:a16="http://schemas.microsoft.com/office/drawing/2014/main" id="{7A3C1DB5-5CE0-57A7-FE57-17DBAB881C2D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4" action="ppaction://hlinksldjump"/>
            <a:extLst>
              <a:ext uri="{FF2B5EF4-FFF2-40B4-BE49-F238E27FC236}">
                <a16:creationId xmlns:a16="http://schemas.microsoft.com/office/drawing/2014/main" id="{609FAF79-C58B-F7FE-EE14-FC385F4F942C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5" action="ppaction://hlinksldjump"/>
            <a:extLst>
              <a:ext uri="{FF2B5EF4-FFF2-40B4-BE49-F238E27FC236}">
                <a16:creationId xmlns:a16="http://schemas.microsoft.com/office/drawing/2014/main" id="{83B169E6-EFDD-F004-12B1-7B909B65BBCA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5" action="ppaction://hlinksldjump"/>
            <a:extLst>
              <a:ext uri="{FF2B5EF4-FFF2-40B4-BE49-F238E27FC236}">
                <a16:creationId xmlns:a16="http://schemas.microsoft.com/office/drawing/2014/main" id="{7A8B6076-3AD7-D39E-CC7D-73E2C73C2491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E0572D58-DC66-AC05-31DA-B39A2B592121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CFCCE53C-2772-5400-11A6-1B3C0EDB1AC7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8" action="ppaction://hlinksldjump"/>
            <a:extLst>
              <a:ext uri="{FF2B5EF4-FFF2-40B4-BE49-F238E27FC236}">
                <a16:creationId xmlns:a16="http://schemas.microsoft.com/office/drawing/2014/main" id="{1DBCDDA6-F32C-4866-9E35-2200CD411F1C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AA75C9A4-7201-386D-BDED-CBD9B4230666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7CFCA222-539D-85D3-FEA5-464AFF4CE922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58E33F93-C7FC-6C36-DD41-A8B482BB6097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02907C7B-B71A-5BDF-6FAA-F51F8C12FCD1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7B4EB8C8-916E-62AA-664C-004CFD53B79A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484F2495-0EE6-1844-9BE9-3050B6509EEE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095874AD-A811-6F40-0F1C-75AF21DD4473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83F2BC35-2F81-9B75-1BD3-B3A10A2F472D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B44E1FD3-2773-05B9-69F4-15C1A7756903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3DA1B99A-124F-0E37-34ED-9AA32B4E00FE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3C6FCBC1-2DED-878F-8B51-7EF134B472A2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01B908D7-0993-56E9-21C8-68F02AB559DA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21DE0A74-1CE2-6093-A1A6-9E7005791D11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7C0A1232-397B-8806-D89C-3F8670F1E441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89C85C22-0599-558E-3000-911286ACAD91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89A81D63-E2FB-D7D5-6F1A-9746AC663C1F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3" action="ppaction://hlinksldjump"/>
            <a:extLst>
              <a:ext uri="{FF2B5EF4-FFF2-40B4-BE49-F238E27FC236}">
                <a16:creationId xmlns:a16="http://schemas.microsoft.com/office/drawing/2014/main" id="{92341D51-5A97-4C53-3C0C-6334CFFE8CE3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EB1FDCFE-1EC6-EE32-6A02-BE46CC20ADFB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89D2A52E-FA8B-C89D-9E27-3087A46AF23B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790995EF-3157-1089-4DDA-0D09866AA6BB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1" action="ppaction://hlinksldjump"/>
            <a:extLst>
              <a:ext uri="{FF2B5EF4-FFF2-40B4-BE49-F238E27FC236}">
                <a16:creationId xmlns:a16="http://schemas.microsoft.com/office/drawing/2014/main" id="{9AFF47D9-924F-6978-F90A-88CB7E8A1FA3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id="{3BF46A14-2FEC-58F2-D51E-757D938F9643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8899B707-92BE-AE61-F1CA-CC152B27D46F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0B0C19B2-73BA-41C8-30A0-EBC6EC00F9D1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4" action="ppaction://hlinksldjump"/>
            <a:extLst>
              <a:ext uri="{FF2B5EF4-FFF2-40B4-BE49-F238E27FC236}">
                <a16:creationId xmlns:a16="http://schemas.microsoft.com/office/drawing/2014/main" id="{E7143DFC-1F11-74C2-4363-C176CA32D1D6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86F38-A50B-12C3-23D5-63C4BB16C5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9349" y="2344711"/>
            <a:ext cx="2980841" cy="654331"/>
          </a:xfrm>
          <a:prstGeom prst="rect">
            <a:avLst/>
          </a:prstGeom>
        </p:spPr>
      </p:pic>
      <p:sp>
        <p:nvSpPr>
          <p:cNvPr id="25" name="Rectangle 24">
            <a:hlinkClick r:id="rId26"/>
            <a:extLst>
              <a:ext uri="{FF2B5EF4-FFF2-40B4-BE49-F238E27FC236}">
                <a16:creationId xmlns:a16="http://schemas.microsoft.com/office/drawing/2014/main" id="{46616447-D49E-AD8E-667F-AA68DF7A3229}"/>
              </a:ext>
            </a:extLst>
          </p:cNvPr>
          <p:cNvSpPr/>
          <p:nvPr/>
        </p:nvSpPr>
        <p:spPr>
          <a:xfrm>
            <a:off x="9154886" y="4147457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9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A36802-FF0C-856B-1374-50F894B24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4" action="ppaction://hlinksldjump"/>
            <a:extLst>
              <a:ext uri="{FF2B5EF4-FFF2-40B4-BE49-F238E27FC236}">
                <a16:creationId xmlns:a16="http://schemas.microsoft.com/office/drawing/2014/main" id="{368AC971-BEE3-2002-880A-08B28F69E4A7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4" action="ppaction://hlinksldjump"/>
            <a:extLst>
              <a:ext uri="{FF2B5EF4-FFF2-40B4-BE49-F238E27FC236}">
                <a16:creationId xmlns:a16="http://schemas.microsoft.com/office/drawing/2014/main" id="{273E5D37-0BAB-8B84-B3BD-88A4B8AAF399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5" action="ppaction://hlinksldjump"/>
            <a:extLst>
              <a:ext uri="{FF2B5EF4-FFF2-40B4-BE49-F238E27FC236}">
                <a16:creationId xmlns:a16="http://schemas.microsoft.com/office/drawing/2014/main" id="{0AC8045E-88DA-1F40-52E3-F7A0DA2C52D3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6" action="ppaction://hlinksldjump"/>
            <a:extLst>
              <a:ext uri="{FF2B5EF4-FFF2-40B4-BE49-F238E27FC236}">
                <a16:creationId xmlns:a16="http://schemas.microsoft.com/office/drawing/2014/main" id="{3D764F1C-2B21-F5E1-D082-9EE0F41D4330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hlinkClick r:id="rId5" action="ppaction://hlinksldjump"/>
            <a:extLst>
              <a:ext uri="{FF2B5EF4-FFF2-40B4-BE49-F238E27FC236}">
                <a16:creationId xmlns:a16="http://schemas.microsoft.com/office/drawing/2014/main" id="{AB83BF0A-7CC3-D59E-E2C5-C49939F41A14}"/>
              </a:ext>
            </a:extLst>
          </p:cNvPr>
          <p:cNvSpPr/>
          <p:nvPr/>
        </p:nvSpPr>
        <p:spPr>
          <a:xfrm rot="16200000">
            <a:off x="3085606" y="1331451"/>
            <a:ext cx="621267" cy="541382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7E0CABF3-FB11-F429-0720-016323EF57D9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8" action="ppaction://hlinksldjump"/>
            <a:extLst>
              <a:ext uri="{FF2B5EF4-FFF2-40B4-BE49-F238E27FC236}">
                <a16:creationId xmlns:a16="http://schemas.microsoft.com/office/drawing/2014/main" id="{B739A51F-C6DD-0EB7-4443-FFE0FD292FAD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CBAA045B-5BD2-BD21-7DAC-ADB6789585C8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29F7FB61-34A1-5CDB-54B2-A44CEF56DB7B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29ED598F-F38F-7DFA-A1CD-1B669E4C5118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15AE54D1-821E-6955-1950-BBC7B1DA32F4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934CD6B8-26B4-557B-6036-DB0CA99875EE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6654F441-4BC3-4729-8CBF-070403665B70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C36C54B5-1C6B-25F7-49FA-8BD27960F081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088C9D16-3B73-9F44-4FF8-451A9A15D237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5EFB65F8-D010-2A1D-8C75-EA4EB8B5C8E3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F84575F9-DE8D-040F-77E8-B0FBE230D50D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EDC88D48-8F59-ABDB-6DCA-AD79CB9F14CB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32C36354-5AC0-834C-CD2E-25E693AAC90F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DC41488A-8C44-014C-05C3-B2AAA989AAE8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3A8223CD-5944-5369-3DA3-E4286DAB33E2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82B9B3F7-3958-C7F9-29C5-31E038E41403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7F168F02-0E60-BD73-82BB-0824EA0A73A4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3" action="ppaction://hlinksldjump"/>
            <a:extLst>
              <a:ext uri="{FF2B5EF4-FFF2-40B4-BE49-F238E27FC236}">
                <a16:creationId xmlns:a16="http://schemas.microsoft.com/office/drawing/2014/main" id="{9046FCDD-7D35-C7BC-5E4D-D21EDF51772D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CCB3F3BE-0FC9-F3B7-A5A7-527DDD046115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DFBA7E15-E6E7-E4D4-77DC-A95AE1EEF2AE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ACECE483-7FB2-0686-26EB-3B4406DCA116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1" action="ppaction://hlinksldjump"/>
            <a:extLst>
              <a:ext uri="{FF2B5EF4-FFF2-40B4-BE49-F238E27FC236}">
                <a16:creationId xmlns:a16="http://schemas.microsoft.com/office/drawing/2014/main" id="{B198700C-197D-3C16-04FA-AB3A10B9ACC2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id="{D788C653-9347-DA34-6CA9-1388327D59CA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F2C44B78-BDFA-A61A-CBAC-85EE16A5277A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496B7A22-CA9A-DD73-99F7-124B5AE1DA10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4" action="ppaction://hlinksldjump"/>
            <a:extLst>
              <a:ext uri="{FF2B5EF4-FFF2-40B4-BE49-F238E27FC236}">
                <a16:creationId xmlns:a16="http://schemas.microsoft.com/office/drawing/2014/main" id="{46B65AC6-6A99-B335-D1E7-EA84B161A54F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243B5-0373-4AED-8FA4-F4B9F8A0EB3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9349" y="2344711"/>
            <a:ext cx="2980841" cy="654331"/>
          </a:xfrm>
          <a:prstGeom prst="rect">
            <a:avLst/>
          </a:prstGeom>
        </p:spPr>
      </p:pic>
      <p:sp>
        <p:nvSpPr>
          <p:cNvPr id="12" name="Rectangle 11">
            <a:hlinkClick r:id="rId26"/>
            <a:extLst>
              <a:ext uri="{FF2B5EF4-FFF2-40B4-BE49-F238E27FC236}">
                <a16:creationId xmlns:a16="http://schemas.microsoft.com/office/drawing/2014/main" id="{FCC174C0-2BFB-E9C0-D359-48A3FEECFA7B}"/>
              </a:ext>
            </a:extLst>
          </p:cNvPr>
          <p:cNvSpPr/>
          <p:nvPr/>
        </p:nvSpPr>
        <p:spPr>
          <a:xfrm>
            <a:off x="9154886" y="4147457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10A4-90FA-BFFA-1BD1-742F9C54D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Freeform 2">
            <a:hlinkClick r:id="rId3" action="ppaction://hlinksldjump"/>
            <a:extLst>
              <a:ext uri="{FF2B5EF4-FFF2-40B4-BE49-F238E27FC236}">
                <a16:creationId xmlns:a16="http://schemas.microsoft.com/office/drawing/2014/main" id="{E93D77CD-4356-E6B6-8888-F902CD278B3B}"/>
              </a:ext>
            </a:extLst>
          </p:cNvPr>
          <p:cNvSpPr/>
          <p:nvPr/>
        </p:nvSpPr>
        <p:spPr>
          <a:xfrm>
            <a:off x="0" y="0"/>
            <a:ext cx="4429496" cy="6852062"/>
          </a:xfrm>
          <a:custGeom>
            <a:avLst/>
            <a:gdLst>
              <a:gd name="connsiteX0" fmla="*/ 11875 w 4429496"/>
              <a:gd name="connsiteY0" fmla="*/ 0 h 6852062"/>
              <a:gd name="connsiteX1" fmla="*/ 0 w 4429496"/>
              <a:gd name="connsiteY1" fmla="*/ 6852062 h 6852062"/>
              <a:gd name="connsiteX2" fmla="*/ 4417621 w 4429496"/>
              <a:gd name="connsiteY2" fmla="*/ 6840187 h 6852062"/>
              <a:gd name="connsiteX3" fmla="*/ 4429496 w 4429496"/>
              <a:gd name="connsiteY3" fmla="*/ 5937662 h 6852062"/>
              <a:gd name="connsiteX4" fmla="*/ 3705101 w 4429496"/>
              <a:gd name="connsiteY4" fmla="*/ 6329548 h 6852062"/>
              <a:gd name="connsiteX5" fmla="*/ 2707574 w 4429496"/>
              <a:gd name="connsiteY5" fmla="*/ 6139543 h 6852062"/>
              <a:gd name="connsiteX6" fmla="*/ 2244436 w 4429496"/>
              <a:gd name="connsiteY6" fmla="*/ 5997039 h 6852062"/>
              <a:gd name="connsiteX7" fmla="*/ 2244436 w 4429496"/>
              <a:gd name="connsiteY7" fmla="*/ 5545777 h 6852062"/>
              <a:gd name="connsiteX8" fmla="*/ 2244436 w 4429496"/>
              <a:gd name="connsiteY8" fmla="*/ 4583875 h 6852062"/>
              <a:gd name="connsiteX9" fmla="*/ 1543792 w 4429496"/>
              <a:gd name="connsiteY9" fmla="*/ 4156364 h 6852062"/>
              <a:gd name="connsiteX10" fmla="*/ 1531917 w 4429496"/>
              <a:gd name="connsiteY10" fmla="*/ 3752603 h 6852062"/>
              <a:gd name="connsiteX11" fmla="*/ 1246909 w 4429496"/>
              <a:gd name="connsiteY11" fmla="*/ 3621974 h 6852062"/>
              <a:gd name="connsiteX12" fmla="*/ 890649 w 4429496"/>
              <a:gd name="connsiteY12" fmla="*/ 3574473 h 6852062"/>
              <a:gd name="connsiteX13" fmla="*/ 878774 w 4429496"/>
              <a:gd name="connsiteY13" fmla="*/ 3313216 h 6852062"/>
              <a:gd name="connsiteX14" fmla="*/ 1223158 w 4429496"/>
              <a:gd name="connsiteY14" fmla="*/ 3325091 h 6852062"/>
              <a:gd name="connsiteX15" fmla="*/ 1555668 w 4429496"/>
              <a:gd name="connsiteY15" fmla="*/ 3194462 h 6852062"/>
              <a:gd name="connsiteX16" fmla="*/ 1567543 w 4429496"/>
              <a:gd name="connsiteY16" fmla="*/ 2660073 h 6852062"/>
              <a:gd name="connsiteX17" fmla="*/ 2244436 w 4429496"/>
              <a:gd name="connsiteY17" fmla="*/ 2327564 h 6852062"/>
              <a:gd name="connsiteX18" fmla="*/ 2256312 w 4429496"/>
              <a:gd name="connsiteY18" fmla="*/ 855023 h 6852062"/>
              <a:gd name="connsiteX19" fmla="*/ 2921330 w 4429496"/>
              <a:gd name="connsiteY19" fmla="*/ 736270 h 6852062"/>
              <a:gd name="connsiteX20" fmla="*/ 3158836 w 4429496"/>
              <a:gd name="connsiteY20" fmla="*/ 807522 h 6852062"/>
              <a:gd name="connsiteX21" fmla="*/ 3728852 w 4429496"/>
              <a:gd name="connsiteY21" fmla="*/ 486888 h 6852062"/>
              <a:gd name="connsiteX22" fmla="*/ 4405745 w 4429496"/>
              <a:gd name="connsiteY22" fmla="*/ 938151 h 6852062"/>
              <a:gd name="connsiteX23" fmla="*/ 4429496 w 4429496"/>
              <a:gd name="connsiteY23" fmla="*/ 0 h 6852062"/>
              <a:gd name="connsiteX24" fmla="*/ 11875 w 4429496"/>
              <a:gd name="connsiteY24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29496" h="6852062">
                <a:moveTo>
                  <a:pt x="11875" y="0"/>
                </a:moveTo>
                <a:cubicBezTo>
                  <a:pt x="7917" y="2284021"/>
                  <a:pt x="3958" y="4568041"/>
                  <a:pt x="0" y="6852062"/>
                </a:cubicBezTo>
                <a:lnTo>
                  <a:pt x="4417621" y="6840187"/>
                </a:lnTo>
                <a:lnTo>
                  <a:pt x="4429496" y="5937662"/>
                </a:lnTo>
                <a:lnTo>
                  <a:pt x="3705101" y="6329548"/>
                </a:lnTo>
                <a:lnTo>
                  <a:pt x="2707574" y="6139543"/>
                </a:lnTo>
                <a:lnTo>
                  <a:pt x="2244436" y="5997039"/>
                </a:lnTo>
                <a:lnTo>
                  <a:pt x="2244436" y="5545777"/>
                </a:lnTo>
                <a:lnTo>
                  <a:pt x="2244436" y="4583875"/>
                </a:lnTo>
                <a:lnTo>
                  <a:pt x="1543792" y="4156364"/>
                </a:lnTo>
                <a:lnTo>
                  <a:pt x="1531917" y="3752603"/>
                </a:lnTo>
                <a:lnTo>
                  <a:pt x="1246909" y="3621974"/>
                </a:lnTo>
                <a:lnTo>
                  <a:pt x="890649" y="3574473"/>
                </a:lnTo>
                <a:lnTo>
                  <a:pt x="878774" y="3313216"/>
                </a:lnTo>
                <a:lnTo>
                  <a:pt x="1223158" y="3325091"/>
                </a:lnTo>
                <a:lnTo>
                  <a:pt x="1555668" y="3194462"/>
                </a:lnTo>
                <a:lnTo>
                  <a:pt x="1567543" y="2660073"/>
                </a:lnTo>
                <a:lnTo>
                  <a:pt x="2244436" y="2327564"/>
                </a:lnTo>
                <a:cubicBezTo>
                  <a:pt x="2248395" y="1836717"/>
                  <a:pt x="2252353" y="1345870"/>
                  <a:pt x="2256312" y="855023"/>
                </a:cubicBezTo>
                <a:lnTo>
                  <a:pt x="2921330" y="736270"/>
                </a:lnTo>
                <a:lnTo>
                  <a:pt x="3158836" y="807522"/>
                </a:lnTo>
                <a:lnTo>
                  <a:pt x="3728852" y="486888"/>
                </a:lnTo>
                <a:lnTo>
                  <a:pt x="4405745" y="938151"/>
                </a:lnTo>
                <a:lnTo>
                  <a:pt x="4429496" y="0"/>
                </a:ln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hlinkClick r:id="rId3" action="ppaction://hlinksldjump"/>
            <a:extLst>
              <a:ext uri="{FF2B5EF4-FFF2-40B4-BE49-F238E27FC236}">
                <a16:creationId xmlns:a16="http://schemas.microsoft.com/office/drawing/2014/main" id="{4B679E72-7A05-15E2-1D1B-0176FBB4C9BF}"/>
              </a:ext>
            </a:extLst>
          </p:cNvPr>
          <p:cNvSpPr/>
          <p:nvPr/>
        </p:nvSpPr>
        <p:spPr>
          <a:xfrm>
            <a:off x="4453247" y="0"/>
            <a:ext cx="4358244" cy="6852062"/>
          </a:xfrm>
          <a:custGeom>
            <a:avLst/>
            <a:gdLst>
              <a:gd name="connsiteX0" fmla="*/ 11875 w 4358244"/>
              <a:gd name="connsiteY0" fmla="*/ 0 h 6852062"/>
              <a:gd name="connsiteX1" fmla="*/ 0 w 4358244"/>
              <a:gd name="connsiteY1" fmla="*/ 914400 h 6852062"/>
              <a:gd name="connsiteX2" fmla="*/ 641267 w 4358244"/>
              <a:gd name="connsiteY2" fmla="*/ 486888 h 6852062"/>
              <a:gd name="connsiteX3" fmla="*/ 1223158 w 4358244"/>
              <a:gd name="connsiteY3" fmla="*/ 771896 h 6852062"/>
              <a:gd name="connsiteX4" fmla="*/ 1460665 w 4358244"/>
              <a:gd name="connsiteY4" fmla="*/ 736270 h 6852062"/>
              <a:gd name="connsiteX5" fmla="*/ 1710047 w 4358244"/>
              <a:gd name="connsiteY5" fmla="*/ 843148 h 6852062"/>
              <a:gd name="connsiteX6" fmla="*/ 1947553 w 4358244"/>
              <a:gd name="connsiteY6" fmla="*/ 950026 h 6852062"/>
              <a:gd name="connsiteX7" fmla="*/ 1923802 w 4358244"/>
              <a:gd name="connsiteY7" fmla="*/ 1199408 h 6852062"/>
              <a:gd name="connsiteX8" fmla="*/ 2161309 w 4358244"/>
              <a:gd name="connsiteY8" fmla="*/ 1389413 h 6852062"/>
              <a:gd name="connsiteX9" fmla="*/ 2161309 w 4358244"/>
              <a:gd name="connsiteY9" fmla="*/ 2291938 h 6852062"/>
              <a:gd name="connsiteX10" fmla="*/ 2861953 w 4358244"/>
              <a:gd name="connsiteY10" fmla="*/ 2683823 h 6852062"/>
              <a:gd name="connsiteX11" fmla="*/ 2873828 w 4358244"/>
              <a:gd name="connsiteY11" fmla="*/ 3170712 h 6852062"/>
              <a:gd name="connsiteX12" fmla="*/ 3063834 w 4358244"/>
              <a:gd name="connsiteY12" fmla="*/ 3289465 h 6852062"/>
              <a:gd name="connsiteX13" fmla="*/ 3455719 w 4358244"/>
              <a:gd name="connsiteY13" fmla="*/ 3348842 h 6852062"/>
              <a:gd name="connsiteX14" fmla="*/ 3455719 w 4358244"/>
              <a:gd name="connsiteY14" fmla="*/ 3538847 h 6852062"/>
              <a:gd name="connsiteX15" fmla="*/ 3099459 w 4358244"/>
              <a:gd name="connsiteY15" fmla="*/ 3562597 h 6852062"/>
              <a:gd name="connsiteX16" fmla="*/ 2861953 w 4358244"/>
              <a:gd name="connsiteY16" fmla="*/ 3669475 h 6852062"/>
              <a:gd name="connsiteX17" fmla="*/ 2850078 w 4358244"/>
              <a:gd name="connsiteY17" fmla="*/ 4156364 h 6852062"/>
              <a:gd name="connsiteX18" fmla="*/ 2185059 w 4358244"/>
              <a:gd name="connsiteY18" fmla="*/ 4560125 h 6852062"/>
              <a:gd name="connsiteX19" fmla="*/ 2173184 w 4358244"/>
              <a:gd name="connsiteY19" fmla="*/ 5415148 h 6852062"/>
              <a:gd name="connsiteX20" fmla="*/ 1757548 w 4358244"/>
              <a:gd name="connsiteY20" fmla="*/ 5700156 h 6852062"/>
              <a:gd name="connsiteX21" fmla="*/ 2600696 w 4358244"/>
              <a:gd name="connsiteY21" fmla="*/ 5700156 h 6852062"/>
              <a:gd name="connsiteX22" fmla="*/ 2600696 w 4358244"/>
              <a:gd name="connsiteY22" fmla="*/ 6020790 h 6852062"/>
              <a:gd name="connsiteX23" fmla="*/ 1686296 w 4358244"/>
              <a:gd name="connsiteY23" fmla="*/ 6044540 h 6852062"/>
              <a:gd name="connsiteX24" fmla="*/ 1460665 w 4358244"/>
              <a:gd name="connsiteY24" fmla="*/ 6115792 h 6852062"/>
              <a:gd name="connsiteX25" fmla="*/ 1163782 w 4358244"/>
              <a:gd name="connsiteY25" fmla="*/ 6020790 h 6852062"/>
              <a:gd name="connsiteX26" fmla="*/ 665018 w 4358244"/>
              <a:gd name="connsiteY26" fmla="*/ 6282047 h 6852062"/>
              <a:gd name="connsiteX27" fmla="*/ 11875 w 4358244"/>
              <a:gd name="connsiteY27" fmla="*/ 5973288 h 6852062"/>
              <a:gd name="connsiteX28" fmla="*/ 11875 w 4358244"/>
              <a:gd name="connsiteY28" fmla="*/ 6852062 h 6852062"/>
              <a:gd name="connsiteX29" fmla="*/ 4358244 w 4358244"/>
              <a:gd name="connsiteY29" fmla="*/ 6828312 h 6852062"/>
              <a:gd name="connsiteX30" fmla="*/ 4346369 w 4358244"/>
              <a:gd name="connsiteY30" fmla="*/ 23751 h 6852062"/>
              <a:gd name="connsiteX31" fmla="*/ 11875 w 4358244"/>
              <a:gd name="connsiteY31" fmla="*/ 0 h 68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58244" h="6852062">
                <a:moveTo>
                  <a:pt x="11875" y="0"/>
                </a:moveTo>
                <a:lnTo>
                  <a:pt x="0" y="914400"/>
                </a:lnTo>
                <a:lnTo>
                  <a:pt x="641267" y="486888"/>
                </a:lnTo>
                <a:lnTo>
                  <a:pt x="1223158" y="771896"/>
                </a:lnTo>
                <a:lnTo>
                  <a:pt x="1460665" y="736270"/>
                </a:lnTo>
                <a:lnTo>
                  <a:pt x="1710047" y="843148"/>
                </a:lnTo>
                <a:lnTo>
                  <a:pt x="1947553" y="950026"/>
                </a:lnTo>
                <a:lnTo>
                  <a:pt x="1923802" y="1199408"/>
                </a:lnTo>
                <a:lnTo>
                  <a:pt x="2161309" y="1389413"/>
                </a:lnTo>
                <a:lnTo>
                  <a:pt x="2161309" y="2291938"/>
                </a:lnTo>
                <a:lnTo>
                  <a:pt x="2861953" y="2683823"/>
                </a:lnTo>
                <a:lnTo>
                  <a:pt x="2873828" y="3170712"/>
                </a:lnTo>
                <a:lnTo>
                  <a:pt x="3063834" y="3289465"/>
                </a:lnTo>
                <a:lnTo>
                  <a:pt x="3455719" y="3348842"/>
                </a:lnTo>
                <a:lnTo>
                  <a:pt x="3455719" y="3538847"/>
                </a:lnTo>
                <a:lnTo>
                  <a:pt x="3099459" y="3562597"/>
                </a:lnTo>
                <a:lnTo>
                  <a:pt x="2861953" y="3669475"/>
                </a:lnTo>
                <a:lnTo>
                  <a:pt x="2850078" y="4156364"/>
                </a:lnTo>
                <a:lnTo>
                  <a:pt x="2185059" y="4560125"/>
                </a:lnTo>
                <a:lnTo>
                  <a:pt x="2173184" y="5415148"/>
                </a:lnTo>
                <a:lnTo>
                  <a:pt x="1757548" y="5700156"/>
                </a:lnTo>
                <a:lnTo>
                  <a:pt x="2600696" y="5700156"/>
                </a:lnTo>
                <a:lnTo>
                  <a:pt x="2600696" y="6020790"/>
                </a:lnTo>
                <a:lnTo>
                  <a:pt x="1686296" y="6044540"/>
                </a:lnTo>
                <a:lnTo>
                  <a:pt x="1460665" y="6115792"/>
                </a:lnTo>
                <a:lnTo>
                  <a:pt x="1163782" y="6020790"/>
                </a:lnTo>
                <a:lnTo>
                  <a:pt x="665018" y="6282047"/>
                </a:lnTo>
                <a:lnTo>
                  <a:pt x="11875" y="5973288"/>
                </a:lnTo>
                <a:lnTo>
                  <a:pt x="11875" y="6852062"/>
                </a:lnTo>
                <a:lnTo>
                  <a:pt x="4358244" y="6828312"/>
                </a:lnTo>
                <a:cubicBezTo>
                  <a:pt x="4354286" y="4560125"/>
                  <a:pt x="4350327" y="2291938"/>
                  <a:pt x="4346369" y="23751"/>
                </a:cubicBezTo>
                <a:lnTo>
                  <a:pt x="11875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hlinkClick r:id="rId4" action="ppaction://hlinksldjump"/>
            <a:extLst>
              <a:ext uri="{FF2B5EF4-FFF2-40B4-BE49-F238E27FC236}">
                <a16:creationId xmlns:a16="http://schemas.microsoft.com/office/drawing/2014/main" id="{043987AA-7685-28D4-A04E-834B3A3FD6AB}"/>
              </a:ext>
            </a:extLst>
          </p:cNvPr>
          <p:cNvSpPr/>
          <p:nvPr/>
        </p:nvSpPr>
        <p:spPr>
          <a:xfrm rot="16200000">
            <a:off x="3428471" y="853999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hlinkClick r:id="rId5" action="ppaction://hlinksldjump"/>
            <a:extLst>
              <a:ext uri="{FF2B5EF4-FFF2-40B4-BE49-F238E27FC236}">
                <a16:creationId xmlns:a16="http://schemas.microsoft.com/office/drawing/2014/main" id="{4776F220-6AB2-C8DD-AA95-7EAEBB4B32B9}"/>
              </a:ext>
            </a:extLst>
          </p:cNvPr>
          <p:cNvSpPr/>
          <p:nvPr/>
        </p:nvSpPr>
        <p:spPr>
          <a:xfrm rot="16200000">
            <a:off x="3675871" y="1350781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hlinkClick r:id="rId6" action="ppaction://hlinksldjump"/>
            <a:extLst>
              <a:ext uri="{FF2B5EF4-FFF2-40B4-BE49-F238E27FC236}">
                <a16:creationId xmlns:a16="http://schemas.microsoft.com/office/drawing/2014/main" id="{53DE1439-6B2E-1806-69A5-0ED0719FB807}"/>
              </a:ext>
            </a:extLst>
          </p:cNvPr>
          <p:cNvSpPr/>
          <p:nvPr/>
        </p:nvSpPr>
        <p:spPr>
          <a:xfrm rot="16200000">
            <a:off x="2535212" y="1350780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hlinkClick r:id="rId7" action="ppaction://hlinksldjump"/>
            <a:extLst>
              <a:ext uri="{FF2B5EF4-FFF2-40B4-BE49-F238E27FC236}">
                <a16:creationId xmlns:a16="http://schemas.microsoft.com/office/drawing/2014/main" id="{AC1AD163-2776-B2AE-36F3-9F16E463904C}"/>
              </a:ext>
            </a:extLst>
          </p:cNvPr>
          <p:cNvSpPr/>
          <p:nvPr/>
        </p:nvSpPr>
        <p:spPr>
          <a:xfrm rot="16200000">
            <a:off x="3438867" y="1847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hlinkClick r:id="rId8" action="ppaction://hlinksldjump"/>
            <a:extLst>
              <a:ext uri="{FF2B5EF4-FFF2-40B4-BE49-F238E27FC236}">
                <a16:creationId xmlns:a16="http://schemas.microsoft.com/office/drawing/2014/main" id="{4B9194C3-457F-E3CF-B983-2E6F887B21A0}"/>
              </a:ext>
            </a:extLst>
          </p:cNvPr>
          <p:cNvSpPr/>
          <p:nvPr/>
        </p:nvSpPr>
        <p:spPr>
          <a:xfrm rot="16200000">
            <a:off x="2720615" y="1842787"/>
            <a:ext cx="703045" cy="6344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hlinkClick r:id="rId8" action="ppaction://hlinksldjump"/>
            <a:extLst>
              <a:ext uri="{FF2B5EF4-FFF2-40B4-BE49-F238E27FC236}">
                <a16:creationId xmlns:a16="http://schemas.microsoft.com/office/drawing/2014/main" id="{35C55D68-73A8-6C0B-FEB0-53282509FCC9}"/>
              </a:ext>
            </a:extLst>
          </p:cNvPr>
          <p:cNvSpPr/>
          <p:nvPr/>
        </p:nvSpPr>
        <p:spPr>
          <a:xfrm rot="16200000">
            <a:off x="4544500" y="1330564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hlinkClick r:id="rId9" action="ppaction://hlinksldjump"/>
            <a:extLst>
              <a:ext uri="{FF2B5EF4-FFF2-40B4-BE49-F238E27FC236}">
                <a16:creationId xmlns:a16="http://schemas.microsoft.com/office/drawing/2014/main" id="{C9EB96E5-B6B4-B6CA-841C-348280AAA71C}"/>
              </a:ext>
            </a:extLst>
          </p:cNvPr>
          <p:cNvSpPr/>
          <p:nvPr/>
        </p:nvSpPr>
        <p:spPr>
          <a:xfrm rot="16200000">
            <a:off x="4782358" y="18241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hlinkClick r:id="" action="ppaction://noaction"/>
            <a:extLst>
              <a:ext uri="{FF2B5EF4-FFF2-40B4-BE49-F238E27FC236}">
                <a16:creationId xmlns:a16="http://schemas.microsoft.com/office/drawing/2014/main" id="{215DE920-7F29-2E2B-5347-3A879ECAD281}"/>
              </a:ext>
            </a:extLst>
          </p:cNvPr>
          <p:cNvSpPr/>
          <p:nvPr/>
        </p:nvSpPr>
        <p:spPr>
          <a:xfrm rot="16200000">
            <a:off x="5704556" y="1330563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hlinkClick r:id="rId9" action="ppaction://hlinksldjump"/>
            <a:extLst>
              <a:ext uri="{FF2B5EF4-FFF2-40B4-BE49-F238E27FC236}">
                <a16:creationId xmlns:a16="http://schemas.microsoft.com/office/drawing/2014/main" id="{228F7FC5-140A-0776-0633-F285246DDFD5}"/>
              </a:ext>
            </a:extLst>
          </p:cNvPr>
          <p:cNvSpPr/>
          <p:nvPr/>
        </p:nvSpPr>
        <p:spPr>
          <a:xfrm rot="16200000">
            <a:off x="5079867" y="1277683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hlinkClick r:id="rId10" action="ppaction://hlinksldjump"/>
            <a:extLst>
              <a:ext uri="{FF2B5EF4-FFF2-40B4-BE49-F238E27FC236}">
                <a16:creationId xmlns:a16="http://schemas.microsoft.com/office/drawing/2014/main" id="{F0E159E6-2264-1636-668E-1C5D2FFC2D2B}"/>
              </a:ext>
            </a:extLst>
          </p:cNvPr>
          <p:cNvSpPr/>
          <p:nvPr/>
        </p:nvSpPr>
        <p:spPr>
          <a:xfrm rot="16200000">
            <a:off x="5382551" y="1847879"/>
            <a:ext cx="629466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hlinkClick r:id="" action="ppaction://noaction"/>
            <a:extLst>
              <a:ext uri="{FF2B5EF4-FFF2-40B4-BE49-F238E27FC236}">
                <a16:creationId xmlns:a16="http://schemas.microsoft.com/office/drawing/2014/main" id="{35C682E3-3602-CFAB-003B-CC3B279CE9E1}"/>
              </a:ext>
            </a:extLst>
          </p:cNvPr>
          <p:cNvSpPr/>
          <p:nvPr/>
        </p:nvSpPr>
        <p:spPr>
          <a:xfrm rot="16200000">
            <a:off x="6111800" y="2827147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hlinkClick r:id="rId11" action="ppaction://hlinksldjump"/>
            <a:extLst>
              <a:ext uri="{FF2B5EF4-FFF2-40B4-BE49-F238E27FC236}">
                <a16:creationId xmlns:a16="http://schemas.microsoft.com/office/drawing/2014/main" id="{E0F29E47-8861-6C08-E5CD-75AFAB555AB4}"/>
              </a:ext>
            </a:extLst>
          </p:cNvPr>
          <p:cNvSpPr/>
          <p:nvPr/>
        </p:nvSpPr>
        <p:spPr>
          <a:xfrm rot="16200000">
            <a:off x="5223043" y="3327342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hlinkClick r:id="rId12" action="ppaction://hlinksldjump"/>
            <a:extLst>
              <a:ext uri="{FF2B5EF4-FFF2-40B4-BE49-F238E27FC236}">
                <a16:creationId xmlns:a16="http://schemas.microsoft.com/office/drawing/2014/main" id="{DCE201F7-0E66-B3FC-1015-A307709A49E0}"/>
              </a:ext>
            </a:extLst>
          </p:cNvPr>
          <p:cNvSpPr/>
          <p:nvPr/>
        </p:nvSpPr>
        <p:spPr>
          <a:xfrm rot="16200000">
            <a:off x="5794207" y="3292526"/>
            <a:ext cx="590471" cy="557866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hlinkClick r:id="rId13" action="ppaction://hlinksldjump"/>
            <a:extLst>
              <a:ext uri="{FF2B5EF4-FFF2-40B4-BE49-F238E27FC236}">
                <a16:creationId xmlns:a16="http://schemas.microsoft.com/office/drawing/2014/main" id="{A2A58EC2-4197-95E3-2B01-4C124D31E21C}"/>
              </a:ext>
            </a:extLst>
          </p:cNvPr>
          <p:cNvSpPr/>
          <p:nvPr/>
        </p:nvSpPr>
        <p:spPr>
          <a:xfrm rot="16200000">
            <a:off x="4798928" y="4426917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hlinkClick r:id="rId14" action="ppaction://hlinksldjump"/>
            <a:extLst>
              <a:ext uri="{FF2B5EF4-FFF2-40B4-BE49-F238E27FC236}">
                <a16:creationId xmlns:a16="http://schemas.microsoft.com/office/drawing/2014/main" id="{1E156304-11DE-9578-2011-3BFAF0B45299}"/>
              </a:ext>
            </a:extLst>
          </p:cNvPr>
          <p:cNvSpPr/>
          <p:nvPr/>
        </p:nvSpPr>
        <p:spPr>
          <a:xfrm rot="16200000">
            <a:off x="4449678" y="4891991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hlinkClick r:id="" action="ppaction://noaction"/>
            <a:extLst>
              <a:ext uri="{FF2B5EF4-FFF2-40B4-BE49-F238E27FC236}">
                <a16:creationId xmlns:a16="http://schemas.microsoft.com/office/drawing/2014/main" id="{52B8BDC6-737C-2E90-3101-D91CC3ABA872}"/>
              </a:ext>
            </a:extLst>
          </p:cNvPr>
          <p:cNvSpPr/>
          <p:nvPr/>
        </p:nvSpPr>
        <p:spPr>
          <a:xfrm rot="16200000">
            <a:off x="5072439" y="4894572"/>
            <a:ext cx="625194" cy="53810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hlinkClick r:id="rId15" action="ppaction://hlinksldjump"/>
            <a:extLst>
              <a:ext uri="{FF2B5EF4-FFF2-40B4-BE49-F238E27FC236}">
                <a16:creationId xmlns:a16="http://schemas.microsoft.com/office/drawing/2014/main" id="{815B7B0B-02EB-2DCA-6E42-FC405236B3AF}"/>
              </a:ext>
            </a:extLst>
          </p:cNvPr>
          <p:cNvSpPr/>
          <p:nvPr/>
        </p:nvSpPr>
        <p:spPr>
          <a:xfrm rot="16200000">
            <a:off x="5701885" y="4885304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hlinkClick r:id="rId16" action="ppaction://hlinksldjump"/>
            <a:extLst>
              <a:ext uri="{FF2B5EF4-FFF2-40B4-BE49-F238E27FC236}">
                <a16:creationId xmlns:a16="http://schemas.microsoft.com/office/drawing/2014/main" id="{AF76F3A3-A8FA-AFC0-D7F0-B1F808EE8208}"/>
              </a:ext>
            </a:extLst>
          </p:cNvPr>
          <p:cNvSpPr/>
          <p:nvPr/>
        </p:nvSpPr>
        <p:spPr>
          <a:xfrm rot="16200000">
            <a:off x="4798928" y="5415601"/>
            <a:ext cx="559627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hlinkClick r:id="" action="ppaction://noaction"/>
            <a:extLst>
              <a:ext uri="{FF2B5EF4-FFF2-40B4-BE49-F238E27FC236}">
                <a16:creationId xmlns:a16="http://schemas.microsoft.com/office/drawing/2014/main" id="{8BB517BB-BD38-D05E-691F-C3B9B7474302}"/>
              </a:ext>
            </a:extLst>
          </p:cNvPr>
          <p:cNvSpPr/>
          <p:nvPr/>
        </p:nvSpPr>
        <p:spPr>
          <a:xfrm rot="16200000">
            <a:off x="3599109" y="4984127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hlinkClick r:id="rId17" action="ppaction://hlinksldjump"/>
            <a:extLst>
              <a:ext uri="{FF2B5EF4-FFF2-40B4-BE49-F238E27FC236}">
                <a16:creationId xmlns:a16="http://schemas.microsoft.com/office/drawing/2014/main" id="{CE218A70-6971-C33B-4AF3-A78CE39493C3}"/>
              </a:ext>
            </a:extLst>
          </p:cNvPr>
          <p:cNvSpPr/>
          <p:nvPr/>
        </p:nvSpPr>
        <p:spPr>
          <a:xfrm rot="16200000">
            <a:off x="2658421" y="4415722"/>
            <a:ext cx="625194" cy="569468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hlinkClick r:id="rId18" action="ppaction://hlinksldjump"/>
            <a:extLst>
              <a:ext uri="{FF2B5EF4-FFF2-40B4-BE49-F238E27FC236}">
                <a16:creationId xmlns:a16="http://schemas.microsoft.com/office/drawing/2014/main" id="{0D19820B-1684-2FC5-9EA3-2DB77FB973F8}"/>
              </a:ext>
            </a:extLst>
          </p:cNvPr>
          <p:cNvSpPr/>
          <p:nvPr/>
        </p:nvSpPr>
        <p:spPr>
          <a:xfrm rot="16200000">
            <a:off x="3284535" y="4456294"/>
            <a:ext cx="572134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hlinkClick r:id="rId13" action="ppaction://hlinksldjump"/>
            <a:extLst>
              <a:ext uri="{FF2B5EF4-FFF2-40B4-BE49-F238E27FC236}">
                <a16:creationId xmlns:a16="http://schemas.microsoft.com/office/drawing/2014/main" id="{CCC5FD8B-9C72-0587-ABCB-97E4EB5A0358}"/>
              </a:ext>
            </a:extLst>
          </p:cNvPr>
          <p:cNvSpPr/>
          <p:nvPr/>
        </p:nvSpPr>
        <p:spPr>
          <a:xfrm rot="16200000">
            <a:off x="2966941" y="4995113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hlinkClick r:id="rId19" action="ppaction://hlinksldjump"/>
            <a:extLst>
              <a:ext uri="{FF2B5EF4-FFF2-40B4-BE49-F238E27FC236}">
                <a16:creationId xmlns:a16="http://schemas.microsoft.com/office/drawing/2014/main" id="{23BCF5F9-4A2D-276B-C239-B33AE9BA0D17}"/>
              </a:ext>
            </a:extLst>
          </p:cNvPr>
          <p:cNvSpPr/>
          <p:nvPr/>
        </p:nvSpPr>
        <p:spPr>
          <a:xfrm rot="16200000">
            <a:off x="2336177" y="3318281"/>
            <a:ext cx="601373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hlinkClick r:id="rId20" action="ppaction://hlinksldjump"/>
            <a:extLst>
              <a:ext uri="{FF2B5EF4-FFF2-40B4-BE49-F238E27FC236}">
                <a16:creationId xmlns:a16="http://schemas.microsoft.com/office/drawing/2014/main" id="{A151541A-7216-A04F-1922-D26629CFFCD7}"/>
              </a:ext>
            </a:extLst>
          </p:cNvPr>
          <p:cNvSpPr/>
          <p:nvPr/>
        </p:nvSpPr>
        <p:spPr>
          <a:xfrm rot="16200000">
            <a:off x="2012276" y="2762297"/>
            <a:ext cx="639120" cy="54138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hlinkClick r:id="rId16" action="ppaction://hlinksldjump"/>
            <a:extLst>
              <a:ext uri="{FF2B5EF4-FFF2-40B4-BE49-F238E27FC236}">
                <a16:creationId xmlns:a16="http://schemas.microsoft.com/office/drawing/2014/main" id="{A6549DFD-F14A-5562-263E-EE3B204F0653}"/>
              </a:ext>
            </a:extLst>
          </p:cNvPr>
          <p:cNvSpPr/>
          <p:nvPr/>
        </p:nvSpPr>
        <p:spPr>
          <a:xfrm rot="16200000">
            <a:off x="2959200" y="3339582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hlinkClick r:id="rId21" action="ppaction://hlinksldjump"/>
            <a:extLst>
              <a:ext uri="{FF2B5EF4-FFF2-40B4-BE49-F238E27FC236}">
                <a16:creationId xmlns:a16="http://schemas.microsoft.com/office/drawing/2014/main" id="{9C0E1C35-BB16-B802-BA6C-4CE4CBF49CC4}"/>
              </a:ext>
            </a:extLst>
          </p:cNvPr>
          <p:cNvSpPr/>
          <p:nvPr/>
        </p:nvSpPr>
        <p:spPr>
          <a:xfrm rot="16200000">
            <a:off x="2065939" y="3837141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id="{C041A07E-1B63-07F9-646E-6EE6EBF04920}"/>
              </a:ext>
            </a:extLst>
          </p:cNvPr>
          <p:cNvSpPr/>
          <p:nvPr/>
        </p:nvSpPr>
        <p:spPr>
          <a:xfrm rot="16200000">
            <a:off x="1814678" y="3321648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hlinkClick r:id="rId22" action="ppaction://hlinksldjump"/>
            <a:extLst>
              <a:ext uri="{FF2B5EF4-FFF2-40B4-BE49-F238E27FC236}">
                <a16:creationId xmlns:a16="http://schemas.microsoft.com/office/drawing/2014/main" id="{E9997FBC-656F-4306-59AC-AD32A35F15D3}"/>
              </a:ext>
            </a:extLst>
          </p:cNvPr>
          <p:cNvSpPr/>
          <p:nvPr/>
        </p:nvSpPr>
        <p:spPr>
          <a:xfrm rot="16200000">
            <a:off x="4782358" y="836986"/>
            <a:ext cx="559625" cy="481513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hlinkClick r:id="rId23" action="ppaction://hlinksldjump"/>
            <a:extLst>
              <a:ext uri="{FF2B5EF4-FFF2-40B4-BE49-F238E27FC236}">
                <a16:creationId xmlns:a16="http://schemas.microsoft.com/office/drawing/2014/main" id="{29BA9459-06B0-7C52-F194-AC1657476758}"/>
              </a:ext>
            </a:extLst>
          </p:cNvPr>
          <p:cNvSpPr/>
          <p:nvPr/>
        </p:nvSpPr>
        <p:spPr>
          <a:xfrm rot="16200000">
            <a:off x="5364680" y="4310455"/>
            <a:ext cx="663473" cy="589754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hlinkClick r:id="rId24" action="ppaction://hlinksldjump"/>
            <a:extLst>
              <a:ext uri="{FF2B5EF4-FFF2-40B4-BE49-F238E27FC236}">
                <a16:creationId xmlns:a16="http://schemas.microsoft.com/office/drawing/2014/main" id="{C69FA3D3-BBF2-2714-AEB1-E1873D344913}"/>
              </a:ext>
            </a:extLst>
          </p:cNvPr>
          <p:cNvSpPr/>
          <p:nvPr/>
        </p:nvSpPr>
        <p:spPr>
          <a:xfrm rot="16200000">
            <a:off x="2680995" y="2839387"/>
            <a:ext cx="523759" cy="49289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5"/>
            <a:extLst>
              <a:ext uri="{FF2B5EF4-FFF2-40B4-BE49-F238E27FC236}">
                <a16:creationId xmlns:a16="http://schemas.microsoft.com/office/drawing/2014/main" id="{12E5A5AB-AD62-691B-EC0A-3B65A0E6C6D6}"/>
              </a:ext>
            </a:extLst>
          </p:cNvPr>
          <p:cNvSpPr/>
          <p:nvPr/>
        </p:nvSpPr>
        <p:spPr>
          <a:xfrm>
            <a:off x="9156253" y="4646818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26"/>
            <a:extLst>
              <a:ext uri="{FF2B5EF4-FFF2-40B4-BE49-F238E27FC236}">
                <a16:creationId xmlns:a16="http://schemas.microsoft.com/office/drawing/2014/main" id="{02B23F9A-54F7-F5F9-57D3-75EF7BFF956E}"/>
              </a:ext>
            </a:extLst>
          </p:cNvPr>
          <p:cNvSpPr/>
          <p:nvPr/>
        </p:nvSpPr>
        <p:spPr>
          <a:xfrm>
            <a:off x="9156253" y="3581309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27"/>
            <a:extLst>
              <a:ext uri="{FF2B5EF4-FFF2-40B4-BE49-F238E27FC236}">
                <a16:creationId xmlns:a16="http://schemas.microsoft.com/office/drawing/2014/main" id="{30BE34C1-E56C-8463-2F79-1A3D22EE114F}"/>
              </a:ext>
            </a:extLst>
          </p:cNvPr>
          <p:cNvSpPr/>
          <p:nvPr/>
        </p:nvSpPr>
        <p:spPr>
          <a:xfrm>
            <a:off x="9196229" y="5695769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28"/>
            <a:extLst>
              <a:ext uri="{FF2B5EF4-FFF2-40B4-BE49-F238E27FC236}">
                <a16:creationId xmlns:a16="http://schemas.microsoft.com/office/drawing/2014/main" id="{81CD1337-C2ED-63AE-538D-30A1DC82452D}"/>
              </a:ext>
            </a:extLst>
          </p:cNvPr>
          <p:cNvSpPr/>
          <p:nvPr/>
        </p:nvSpPr>
        <p:spPr>
          <a:xfrm>
            <a:off x="9196229" y="2201143"/>
            <a:ext cx="968828" cy="240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2_Template_20220916.potx" id="{B8DBAE3A-C2DF-4DEC-8E1F-84C4C0B46F7C}" vid="{4DC1DC30-6EF5-452A-B92F-2B8EEA79BC35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7618</TotalTime>
  <Words>501</Words>
  <Application>Microsoft Office PowerPoint</Application>
  <PresentationFormat>Widescreen</PresentationFormat>
  <Paragraphs>123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Amazon Ember Heavy</vt:lpstr>
      <vt:lpstr>AmazonEmber</vt:lpstr>
      <vt:lpstr>Wingdings</vt:lpstr>
      <vt:lpstr>Amazon Ember</vt:lpstr>
      <vt:lpstr>Arial</vt:lpstr>
      <vt:lpstr>Lucida Console</vt:lpstr>
      <vt:lpstr>Amazon Ember Display</vt:lpstr>
      <vt:lpstr>AWS</vt:lpstr>
      <vt:lpstr>PowerPoint Presentation</vt:lpstr>
      <vt:lpstr>Introduction to AI services</vt:lpstr>
      <vt:lpstr>What is it?</vt:lpstr>
      <vt:lpstr>100,000+ customers use AWS for machine learning</vt:lpstr>
      <vt:lpstr>The AWS AI/ML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tool offers 3 main features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Aimee Foster</cp:lastModifiedBy>
  <cp:revision>65</cp:revision>
  <dcterms:created xsi:type="dcterms:W3CDTF">2022-09-26T00:24:02Z</dcterms:created>
  <dcterms:modified xsi:type="dcterms:W3CDTF">2022-12-01T22:36:20Z</dcterms:modified>
</cp:coreProperties>
</file>